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 id="2147483714" r:id="rId5"/>
    <p:sldMasterId id="2147483726" r:id="rId6"/>
    <p:sldMasterId id="2147483738" r:id="rId7"/>
    <p:sldMasterId id="2147483750" r:id="rId8"/>
  </p:sld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29753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1366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66824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57273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34439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712810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76180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247575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689406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7416800" y="6509004"/>
            <a:ext cx="4003040" cy="274320"/>
          </a:xfrm>
        </p:spPr>
        <p:txBody>
          <a:bodyPr vert="horz" rtlCol="0"/>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11" name="Slide Number Placeholder 10"/>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
        <p:nvSpPr>
          <p:cNvPr id="12" name="Footer Placeholder 11"/>
          <p:cNvSpPr>
            <a:spLocks noGrp="1"/>
          </p:cNvSpPr>
          <p:nvPr>
            <p:ph type="ftr" sz="quarter" idx="12"/>
          </p:nvPr>
        </p:nvSpPr>
        <p:spPr>
          <a:xfrm>
            <a:off x="2133600" y="6509004"/>
            <a:ext cx="5209952"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38795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05276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24954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7416800" y="6513670"/>
            <a:ext cx="4003040" cy="274320"/>
          </a:xfrm>
        </p:spPr>
        <p:txBody>
          <a:bodyPr vert="horz" rtlCol="0"/>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2133600" y="6513670"/>
            <a:ext cx="5209952"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5034716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7" name="Slide Number Placeholder 6"/>
          <p:cNvSpPr>
            <a:spLocks noGrp="1"/>
          </p:cNvSpPr>
          <p:nvPr>
            <p:ph type="sldNum" sz="quarter" idx="12"/>
          </p:nvPr>
        </p:nvSpPr>
        <p:spPr>
          <a:xfrm>
            <a:off x="11521440" y="6514568"/>
            <a:ext cx="619051" cy="274320"/>
          </a:xfrm>
        </p:spPr>
        <p:txBody>
          <a:bodyPr/>
          <a:lstStyle>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
        <p:nvSpPr>
          <p:cNvPr id="10" name="Rectangle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958499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Rectangle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Title 1"/>
          <p:cNvSpPr>
            <a:spLocks noGrp="1"/>
          </p:cNvSpPr>
          <p:nvPr>
            <p:ph type="title"/>
          </p:nvPr>
        </p:nvSpPr>
        <p:spPr>
          <a:xfrm>
            <a:off x="609600" y="251948"/>
            <a:ext cx="109728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9" name="Slide Number Placeholder 8"/>
          <p:cNvSpPr>
            <a:spLocks noGrp="1"/>
          </p:cNvSpPr>
          <p:nvPr>
            <p:ph type="sldNum" sz="quarter" idx="12"/>
          </p:nvPr>
        </p:nvSpPr>
        <p:spPr>
          <a:xfrm>
            <a:off x="11521440" y="6514568"/>
            <a:ext cx="619051" cy="274320"/>
          </a:xfrm>
        </p:spPr>
        <p:txBody>
          <a:bodyPr/>
          <a:lstStyle>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43579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3218"/>
            <a:ext cx="109728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23374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886778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6617515" y="304800"/>
            <a:ext cx="524256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7416800" y="6513670"/>
            <a:ext cx="4003040" cy="274320"/>
          </a:xfrm>
        </p:spPr>
        <p:txBody>
          <a:bodyPr vert="horz" rtlCol="0"/>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10" name="Slide Number Placeholder 9"/>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
        <p:nvSpPr>
          <p:cNvPr id="11" name="Footer Placeholder 10"/>
          <p:cNvSpPr>
            <a:spLocks noGrp="1"/>
          </p:cNvSpPr>
          <p:nvPr>
            <p:ph type="ftr" sz="quarter" idx="12"/>
          </p:nvPr>
        </p:nvSpPr>
        <p:spPr>
          <a:xfrm>
            <a:off x="2133600" y="6513670"/>
            <a:ext cx="5209952"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140814428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7416800" y="6509004"/>
            <a:ext cx="4003040" cy="274320"/>
          </a:xfrm>
        </p:spPr>
        <p:txBody>
          <a:bodyPr vert="horz" rtlCol="0"/>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2133600" y="6509004"/>
            <a:ext cx="5209952"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1741911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2504584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261856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282767" y="3136901"/>
            <a:ext cx="1214967"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594784" y="3055939"/>
            <a:ext cx="92625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721784" y="4559301"/>
            <a:ext cx="9008533"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p:nvPr/>
        </p:nvSpPr>
        <p:spPr>
          <a:xfrm>
            <a:off x="719667" y="3140075"/>
            <a:ext cx="9012767"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3D714A31-F726-4BFE-9F74-F66A9EB0827C}" type="datetimeFigureOut">
              <a:rPr lang="en-US">
                <a:solidFill>
                  <a:srgbClr val="564B3C"/>
                </a:solidFill>
              </a:rPr>
              <a:pPr>
                <a:defRPr/>
              </a:pPr>
              <a:t>10/19/2018</a:t>
            </a:fld>
            <a:endParaRPr lang="en-US">
              <a:solidFill>
                <a:srgbClr val="564B3C"/>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4" name="Slide Number Placeholder 5"/>
          <p:cNvSpPr>
            <a:spLocks noGrp="1"/>
          </p:cNvSpPr>
          <p:nvPr>
            <p:ph type="sldNum" sz="quarter" idx="12"/>
          </p:nvPr>
        </p:nvSpPr>
        <p:spPr>
          <a:xfrm>
            <a:off x="10382251" y="4625975"/>
            <a:ext cx="1016000" cy="457200"/>
          </a:xfrm>
        </p:spPr>
        <p:txBody>
          <a:bodyPr/>
          <a:lstStyle>
            <a:lvl1pPr algn="ctr">
              <a:defRPr sz="2800">
                <a:solidFill>
                  <a:srgbClr val="47534C"/>
                </a:solidFill>
              </a:defRPr>
            </a:lvl1pPr>
          </a:lstStyle>
          <a:p>
            <a:pPr>
              <a:defRPr/>
            </a:pPr>
            <a:fld id="{D4B7C0FF-97DB-4F7F-9748-58300A5B884C}" type="slidenum">
              <a:rPr lang="en-US" altLang="en-US"/>
              <a:pPr>
                <a:defRPr/>
              </a:pPr>
              <a:t>‹#›</a:t>
            </a:fld>
            <a:endParaRPr lang="en-US" altLang="en-US"/>
          </a:p>
        </p:txBody>
      </p:sp>
    </p:spTree>
    <p:extLst>
      <p:ext uri="{BB962C8B-B14F-4D97-AF65-F5344CB8AC3E}">
        <p14:creationId xmlns:p14="http://schemas.microsoft.com/office/powerpoint/2010/main" val="139531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381036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064D2B-76A3-4A24-AD48-93354178B94A}"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D800839B-3CFB-40CC-B30C-812A63FF749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801377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57767" y="3048001"/>
            <a:ext cx="107103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4541839"/>
            <a:ext cx="10422467"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901700" y="3124200"/>
            <a:ext cx="10422467"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D1BCAA5-8FE6-4EC5-8A75-03563FB06CF4}" type="datetimeFigureOut">
              <a:rPr lang="en-US">
                <a:solidFill>
                  <a:srgbClr val="564B3C"/>
                </a:solidFill>
              </a:rPr>
              <a:pPr>
                <a:defRPr/>
              </a:pPr>
              <a:t>10/19/2018</a:t>
            </a:fld>
            <a:endParaRPr lang="en-US">
              <a:solidFill>
                <a:srgbClr val="564B3C"/>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2" name="Slide Number Placeholder 5"/>
          <p:cNvSpPr>
            <a:spLocks noGrp="1"/>
          </p:cNvSpPr>
          <p:nvPr>
            <p:ph type="sldNum" sz="quarter" idx="12"/>
          </p:nvPr>
        </p:nvSpPr>
        <p:spPr/>
        <p:txBody>
          <a:bodyPr/>
          <a:lstStyle>
            <a:lvl1pPr>
              <a:defRPr/>
            </a:lvl1pPr>
          </a:lstStyle>
          <a:p>
            <a:pPr>
              <a:defRPr/>
            </a:pPr>
            <a:fld id="{63C8542C-9220-42BA-9073-7A59F5115CBA}"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042267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EB9D3D-A719-4461-98BA-C48FDEE1184E}" type="datetimeFigureOut">
              <a:rPr lang="en-US">
                <a:solidFill>
                  <a:srgbClr val="564B3C"/>
                </a:solidFill>
              </a:rPr>
              <a:pPr>
                <a:defRPr/>
              </a:pPr>
              <a:t>10/19/2018</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7" name="Slide Number Placeholder 5"/>
          <p:cNvSpPr>
            <a:spLocks noGrp="1"/>
          </p:cNvSpPr>
          <p:nvPr>
            <p:ph type="sldNum" sz="quarter" idx="12"/>
          </p:nvPr>
        </p:nvSpPr>
        <p:spPr/>
        <p:txBody>
          <a:bodyPr/>
          <a:lstStyle>
            <a:lvl1pPr>
              <a:defRPr/>
            </a:lvl1pPr>
          </a:lstStyle>
          <a:p>
            <a:pPr>
              <a:defRPr/>
            </a:pPr>
            <a:fld id="{979DECFA-519E-4A68-B67B-A2FCA52E4589}"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992410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31DC1B1-8BAA-420D-9B93-CCB651FD329F}" type="datetimeFigureOut">
              <a:rPr lang="en-US">
                <a:solidFill>
                  <a:srgbClr val="564B3C"/>
                </a:solidFill>
              </a:rPr>
              <a:pPr>
                <a:defRPr/>
              </a:pPr>
              <a:t>10/19/2018</a:t>
            </a:fld>
            <a:endParaRPr lang="en-US">
              <a:solidFill>
                <a:srgbClr val="564B3C"/>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9" name="Slide Number Placeholder 5"/>
          <p:cNvSpPr>
            <a:spLocks noGrp="1"/>
          </p:cNvSpPr>
          <p:nvPr>
            <p:ph type="sldNum" sz="quarter" idx="12"/>
          </p:nvPr>
        </p:nvSpPr>
        <p:spPr/>
        <p:txBody>
          <a:bodyPr/>
          <a:lstStyle>
            <a:lvl1pPr>
              <a:defRPr/>
            </a:lvl1pPr>
          </a:lstStyle>
          <a:p>
            <a:pPr>
              <a:defRPr/>
            </a:pPr>
            <a:fld id="{6049B642-AAE9-4DB2-B282-4809F23629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763653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ABFD8-3B01-4FB3-BBF9-ACB31E637A6E}" type="datetimeFigureOut">
              <a:rPr lang="en-US">
                <a:solidFill>
                  <a:srgbClr val="564B3C"/>
                </a:solidFill>
              </a:rPr>
              <a:pPr>
                <a:defRPr/>
              </a:pPr>
              <a:t>10/19/2018</a:t>
            </a:fld>
            <a:endParaRPr lang="en-US">
              <a:solidFill>
                <a:srgbClr val="564B3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5" name="Slide Number Placeholder 5"/>
          <p:cNvSpPr>
            <a:spLocks noGrp="1"/>
          </p:cNvSpPr>
          <p:nvPr>
            <p:ph type="sldNum" sz="quarter" idx="12"/>
          </p:nvPr>
        </p:nvSpPr>
        <p:spPr/>
        <p:txBody>
          <a:bodyPr/>
          <a:lstStyle>
            <a:lvl1pPr>
              <a:defRPr/>
            </a:lvl1pPr>
          </a:lstStyle>
          <a:p>
            <a:pPr>
              <a:defRPr/>
            </a:pPr>
            <a:fld id="{F8C2B6C7-E73B-4C9E-863C-A6F9045D9A07}"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883847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3" name="Rounded Rectangle 2"/>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24D7E217-4436-41F7-8660-F3B3F4A59FF1}" type="datetimeFigureOut">
              <a:rPr lang="en-US">
                <a:solidFill>
                  <a:srgbClr val="564B3C"/>
                </a:solidFill>
              </a:rPr>
              <a:pPr>
                <a:defRPr/>
              </a:pPr>
              <a:t>10/19/2018</a:t>
            </a:fld>
            <a:endParaRPr lang="en-US">
              <a:solidFill>
                <a:srgbClr val="564B3C"/>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3"/>
          <p:cNvSpPr>
            <a:spLocks noGrp="1"/>
          </p:cNvSpPr>
          <p:nvPr>
            <p:ph type="sldNum" sz="quarter" idx="12"/>
          </p:nvPr>
        </p:nvSpPr>
        <p:spPr/>
        <p:txBody>
          <a:bodyPr/>
          <a:lstStyle>
            <a:lvl1pPr>
              <a:defRPr/>
            </a:lvl1pPr>
          </a:lstStyle>
          <a:p>
            <a:pPr>
              <a:defRPr/>
            </a:pPr>
            <a:fld id="{AF61A434-A756-4691-A135-7FFBE6E665EF}"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72208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1643064"/>
            <a:ext cx="3312584"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FEB5EB8-DA4D-4017-ADC7-C82A6BBB42DC}" type="datetimeFigureOut">
              <a:rPr lang="en-US">
                <a:solidFill>
                  <a:srgbClr val="564B3C"/>
                </a:solidFill>
              </a:rPr>
              <a:pPr>
                <a:defRPr/>
              </a:pPr>
              <a:t>10/19/2018</a:t>
            </a:fld>
            <a:endParaRPr lang="en-US">
              <a:solidFill>
                <a:srgbClr val="564B3C"/>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1" name="Slide Number Placeholder 6"/>
          <p:cNvSpPr>
            <a:spLocks noGrp="1"/>
          </p:cNvSpPr>
          <p:nvPr>
            <p:ph type="sldNum" sz="quarter" idx="12"/>
          </p:nvPr>
        </p:nvSpPr>
        <p:spPr/>
        <p:txBody>
          <a:bodyPr/>
          <a:lstStyle>
            <a:lvl1pPr>
              <a:defRPr/>
            </a:lvl1pPr>
          </a:lstStyle>
          <a:p>
            <a:pPr>
              <a:defRPr/>
            </a:pPr>
            <a:fld id="{5C961D52-F764-4A0B-9A8F-C38CDD84DA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680692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16000" y="5029201"/>
            <a:ext cx="1013460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1219200" y="5638800"/>
            <a:ext cx="9770533"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806452" y="5075238"/>
            <a:ext cx="10596033"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E2C1564-9E50-40EE-B95D-6FC66A5A25FA}" type="datetimeFigureOut">
              <a:rPr lang="en-US">
                <a:solidFill>
                  <a:srgbClr val="564B3C"/>
                </a:solidFill>
              </a:rPr>
              <a:pPr>
                <a:defRPr/>
              </a:pPr>
              <a:t>10/19/2018</a:t>
            </a:fld>
            <a:endParaRPr lang="en-US">
              <a:solidFill>
                <a:srgbClr val="564B3C"/>
              </a:solidFill>
            </a:endParaRPr>
          </a:p>
        </p:txBody>
      </p:sp>
      <p:sp>
        <p:nvSpPr>
          <p:cNvPr id="12" name="Slide Number Placeholder 6"/>
          <p:cNvSpPr>
            <a:spLocks noGrp="1"/>
          </p:cNvSpPr>
          <p:nvPr>
            <p:ph type="sldNum" sz="quarter" idx="11"/>
          </p:nvPr>
        </p:nvSpPr>
        <p:spPr/>
        <p:txBody>
          <a:bodyPr/>
          <a:lstStyle>
            <a:lvl1pPr>
              <a:defRPr/>
            </a:lvl1pPr>
          </a:lstStyle>
          <a:p>
            <a:pPr>
              <a:defRPr/>
            </a:pPr>
            <a:fld id="{8E9FAB12-070A-4EA4-9F33-7A31B048DE3F}" type="slidenum">
              <a:rPr lang="en-US" altLang="en-US">
                <a:solidFill>
                  <a:srgbClr val="564B3C"/>
                </a:solidFill>
              </a:rPr>
              <a:pPr>
                <a:defRPr/>
              </a:pPr>
              <a:t>‹#›</a:t>
            </a:fld>
            <a:endParaRPr lang="en-US" altLang="en-US">
              <a:solidFill>
                <a:srgbClr val="564B3C"/>
              </a:solidFill>
            </a:endParaRPr>
          </a:p>
        </p:txBody>
      </p:sp>
      <p:sp>
        <p:nvSpPr>
          <p:cNvPr id="13" name="Footer Placeholder 5"/>
          <p:cNvSpPr>
            <a:spLocks noGrp="1"/>
          </p:cNvSpPr>
          <p:nvPr>
            <p:ph type="ftr" sz="quarter" idx="12"/>
          </p:nvPr>
        </p:nvSpPr>
        <p:spPr/>
        <p:txBody>
          <a:bodyPr/>
          <a:lstStyle>
            <a:lvl1pPr>
              <a:defRPr/>
            </a:lvl1pPr>
          </a:lstStyle>
          <a:p>
            <a:pPr>
              <a:defRPr/>
            </a:pPr>
            <a:endParaRPr lang="en-US">
              <a:solidFill>
                <a:srgbClr val="564B3C"/>
              </a:solidFill>
            </a:endParaRPr>
          </a:p>
        </p:txBody>
      </p:sp>
    </p:spTree>
    <p:extLst>
      <p:ext uri="{BB962C8B-B14F-4D97-AF65-F5344CB8AC3E}">
        <p14:creationId xmlns:p14="http://schemas.microsoft.com/office/powerpoint/2010/main" val="3510047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F67FD7-837E-4FD7-B49A-DB4BB96318E5}"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456694AB-5BE5-4448-A1EF-27794F8296F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543681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9148234" y="228600"/>
            <a:ext cx="2480733"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9273118" y="350839"/>
            <a:ext cx="2230967"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5EFE53B-19DF-4CA9-8655-2AD883ECB15F}" type="datetimeFigureOut">
              <a:rPr lang="en-US">
                <a:solidFill>
                  <a:srgbClr val="564B3C"/>
                </a:solidFill>
              </a:rPr>
              <a:pPr>
                <a:defRPr/>
              </a:pPr>
              <a:t>10/19/2018</a:t>
            </a:fld>
            <a:endParaRPr lang="en-US">
              <a:solidFill>
                <a:srgbClr val="564B3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8" name="Slide Number Placeholder 5"/>
          <p:cNvSpPr>
            <a:spLocks noGrp="1"/>
          </p:cNvSpPr>
          <p:nvPr>
            <p:ph type="sldNum" sz="quarter" idx="12"/>
          </p:nvPr>
        </p:nvSpPr>
        <p:spPr/>
        <p:txBody>
          <a:bodyPr/>
          <a:lstStyle>
            <a:lvl1pPr>
              <a:defRPr/>
            </a:lvl1pPr>
          </a:lstStyle>
          <a:p>
            <a:pPr>
              <a:defRPr/>
            </a:pPr>
            <a:fld id="{0E20090D-D2DC-40FF-8A47-296622735A3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14606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551593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282767" y="3136901"/>
            <a:ext cx="1214967"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594784" y="3055939"/>
            <a:ext cx="92625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721784" y="4559301"/>
            <a:ext cx="9008533"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p:nvPr/>
        </p:nvSpPr>
        <p:spPr>
          <a:xfrm>
            <a:off x="719667" y="3140075"/>
            <a:ext cx="9012767"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3D714A31-F726-4BFE-9F74-F66A9EB0827C}" type="datetimeFigureOut">
              <a:rPr lang="en-US">
                <a:solidFill>
                  <a:srgbClr val="564B3C"/>
                </a:solidFill>
              </a:rPr>
              <a:pPr>
                <a:defRPr/>
              </a:pPr>
              <a:t>10/19/2018</a:t>
            </a:fld>
            <a:endParaRPr lang="en-US">
              <a:solidFill>
                <a:srgbClr val="564B3C"/>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4" name="Slide Number Placeholder 5"/>
          <p:cNvSpPr>
            <a:spLocks noGrp="1"/>
          </p:cNvSpPr>
          <p:nvPr>
            <p:ph type="sldNum" sz="quarter" idx="12"/>
          </p:nvPr>
        </p:nvSpPr>
        <p:spPr>
          <a:xfrm>
            <a:off x="10382251" y="4625975"/>
            <a:ext cx="1016000" cy="457200"/>
          </a:xfrm>
        </p:spPr>
        <p:txBody>
          <a:bodyPr/>
          <a:lstStyle>
            <a:lvl1pPr algn="ctr">
              <a:defRPr sz="2800">
                <a:solidFill>
                  <a:srgbClr val="47534C"/>
                </a:solidFill>
              </a:defRPr>
            </a:lvl1pPr>
          </a:lstStyle>
          <a:p>
            <a:pPr>
              <a:defRPr/>
            </a:pPr>
            <a:fld id="{D4B7C0FF-97DB-4F7F-9748-58300A5B884C}" type="slidenum">
              <a:rPr lang="en-US" altLang="en-US"/>
              <a:pPr>
                <a:defRPr/>
              </a:pPr>
              <a:t>‹#›</a:t>
            </a:fld>
            <a:endParaRPr lang="en-US" altLang="en-US"/>
          </a:p>
        </p:txBody>
      </p:sp>
    </p:spTree>
    <p:extLst>
      <p:ext uri="{BB962C8B-B14F-4D97-AF65-F5344CB8AC3E}">
        <p14:creationId xmlns:p14="http://schemas.microsoft.com/office/powerpoint/2010/main" val="3441539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064D2B-76A3-4A24-AD48-93354178B94A}"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D800839B-3CFB-40CC-B30C-812A63FF749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345921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57767" y="3048001"/>
            <a:ext cx="107103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4541839"/>
            <a:ext cx="10422467"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901700" y="3124200"/>
            <a:ext cx="10422467"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D1BCAA5-8FE6-4EC5-8A75-03563FB06CF4}" type="datetimeFigureOut">
              <a:rPr lang="en-US">
                <a:solidFill>
                  <a:srgbClr val="564B3C"/>
                </a:solidFill>
              </a:rPr>
              <a:pPr>
                <a:defRPr/>
              </a:pPr>
              <a:t>10/19/2018</a:t>
            </a:fld>
            <a:endParaRPr lang="en-US">
              <a:solidFill>
                <a:srgbClr val="564B3C"/>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2" name="Slide Number Placeholder 5"/>
          <p:cNvSpPr>
            <a:spLocks noGrp="1"/>
          </p:cNvSpPr>
          <p:nvPr>
            <p:ph type="sldNum" sz="quarter" idx="12"/>
          </p:nvPr>
        </p:nvSpPr>
        <p:spPr/>
        <p:txBody>
          <a:bodyPr/>
          <a:lstStyle>
            <a:lvl1pPr>
              <a:defRPr/>
            </a:lvl1pPr>
          </a:lstStyle>
          <a:p>
            <a:pPr>
              <a:defRPr/>
            </a:pPr>
            <a:fld id="{63C8542C-9220-42BA-9073-7A59F5115CBA}"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507150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EB9D3D-A719-4461-98BA-C48FDEE1184E}" type="datetimeFigureOut">
              <a:rPr lang="en-US">
                <a:solidFill>
                  <a:srgbClr val="564B3C"/>
                </a:solidFill>
              </a:rPr>
              <a:pPr>
                <a:defRPr/>
              </a:pPr>
              <a:t>10/19/2018</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7" name="Slide Number Placeholder 5"/>
          <p:cNvSpPr>
            <a:spLocks noGrp="1"/>
          </p:cNvSpPr>
          <p:nvPr>
            <p:ph type="sldNum" sz="quarter" idx="12"/>
          </p:nvPr>
        </p:nvSpPr>
        <p:spPr/>
        <p:txBody>
          <a:bodyPr/>
          <a:lstStyle>
            <a:lvl1pPr>
              <a:defRPr/>
            </a:lvl1pPr>
          </a:lstStyle>
          <a:p>
            <a:pPr>
              <a:defRPr/>
            </a:pPr>
            <a:fld id="{979DECFA-519E-4A68-B67B-A2FCA52E4589}"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4048216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31DC1B1-8BAA-420D-9B93-CCB651FD329F}" type="datetimeFigureOut">
              <a:rPr lang="en-US">
                <a:solidFill>
                  <a:srgbClr val="564B3C"/>
                </a:solidFill>
              </a:rPr>
              <a:pPr>
                <a:defRPr/>
              </a:pPr>
              <a:t>10/19/2018</a:t>
            </a:fld>
            <a:endParaRPr lang="en-US">
              <a:solidFill>
                <a:srgbClr val="564B3C"/>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9" name="Slide Number Placeholder 5"/>
          <p:cNvSpPr>
            <a:spLocks noGrp="1"/>
          </p:cNvSpPr>
          <p:nvPr>
            <p:ph type="sldNum" sz="quarter" idx="12"/>
          </p:nvPr>
        </p:nvSpPr>
        <p:spPr/>
        <p:txBody>
          <a:bodyPr/>
          <a:lstStyle>
            <a:lvl1pPr>
              <a:defRPr/>
            </a:lvl1pPr>
          </a:lstStyle>
          <a:p>
            <a:pPr>
              <a:defRPr/>
            </a:pPr>
            <a:fld id="{6049B642-AAE9-4DB2-B282-4809F23629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308688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ABFD8-3B01-4FB3-BBF9-ACB31E637A6E}" type="datetimeFigureOut">
              <a:rPr lang="en-US">
                <a:solidFill>
                  <a:srgbClr val="564B3C"/>
                </a:solidFill>
              </a:rPr>
              <a:pPr>
                <a:defRPr/>
              </a:pPr>
              <a:t>10/19/2018</a:t>
            </a:fld>
            <a:endParaRPr lang="en-US">
              <a:solidFill>
                <a:srgbClr val="564B3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5" name="Slide Number Placeholder 5"/>
          <p:cNvSpPr>
            <a:spLocks noGrp="1"/>
          </p:cNvSpPr>
          <p:nvPr>
            <p:ph type="sldNum" sz="quarter" idx="12"/>
          </p:nvPr>
        </p:nvSpPr>
        <p:spPr/>
        <p:txBody>
          <a:bodyPr/>
          <a:lstStyle>
            <a:lvl1pPr>
              <a:defRPr/>
            </a:lvl1pPr>
          </a:lstStyle>
          <a:p>
            <a:pPr>
              <a:defRPr/>
            </a:pPr>
            <a:fld id="{F8C2B6C7-E73B-4C9E-863C-A6F9045D9A07}"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210310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3" name="Rounded Rectangle 2"/>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24D7E217-4436-41F7-8660-F3B3F4A59FF1}" type="datetimeFigureOut">
              <a:rPr lang="en-US">
                <a:solidFill>
                  <a:srgbClr val="564B3C"/>
                </a:solidFill>
              </a:rPr>
              <a:pPr>
                <a:defRPr/>
              </a:pPr>
              <a:t>10/19/2018</a:t>
            </a:fld>
            <a:endParaRPr lang="en-US">
              <a:solidFill>
                <a:srgbClr val="564B3C"/>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3"/>
          <p:cNvSpPr>
            <a:spLocks noGrp="1"/>
          </p:cNvSpPr>
          <p:nvPr>
            <p:ph type="sldNum" sz="quarter" idx="12"/>
          </p:nvPr>
        </p:nvSpPr>
        <p:spPr/>
        <p:txBody>
          <a:bodyPr/>
          <a:lstStyle>
            <a:lvl1pPr>
              <a:defRPr/>
            </a:lvl1pPr>
          </a:lstStyle>
          <a:p>
            <a:pPr>
              <a:defRPr/>
            </a:pPr>
            <a:fld id="{AF61A434-A756-4691-A135-7FFBE6E665EF}"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852293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1643064"/>
            <a:ext cx="3312584"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FEB5EB8-DA4D-4017-ADC7-C82A6BBB42DC}" type="datetimeFigureOut">
              <a:rPr lang="en-US">
                <a:solidFill>
                  <a:srgbClr val="564B3C"/>
                </a:solidFill>
              </a:rPr>
              <a:pPr>
                <a:defRPr/>
              </a:pPr>
              <a:t>10/19/2018</a:t>
            </a:fld>
            <a:endParaRPr lang="en-US">
              <a:solidFill>
                <a:srgbClr val="564B3C"/>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1" name="Slide Number Placeholder 6"/>
          <p:cNvSpPr>
            <a:spLocks noGrp="1"/>
          </p:cNvSpPr>
          <p:nvPr>
            <p:ph type="sldNum" sz="quarter" idx="12"/>
          </p:nvPr>
        </p:nvSpPr>
        <p:spPr/>
        <p:txBody>
          <a:bodyPr/>
          <a:lstStyle>
            <a:lvl1pPr>
              <a:defRPr/>
            </a:lvl1pPr>
          </a:lstStyle>
          <a:p>
            <a:pPr>
              <a:defRPr/>
            </a:pPr>
            <a:fld id="{5C961D52-F764-4A0B-9A8F-C38CDD84DA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880780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16000" y="5029201"/>
            <a:ext cx="1013460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1219200" y="5638800"/>
            <a:ext cx="9770533"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806452" y="5075238"/>
            <a:ext cx="10596033"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E2C1564-9E50-40EE-B95D-6FC66A5A25FA}" type="datetimeFigureOut">
              <a:rPr lang="en-US">
                <a:solidFill>
                  <a:srgbClr val="564B3C"/>
                </a:solidFill>
              </a:rPr>
              <a:pPr>
                <a:defRPr/>
              </a:pPr>
              <a:t>10/19/2018</a:t>
            </a:fld>
            <a:endParaRPr lang="en-US">
              <a:solidFill>
                <a:srgbClr val="564B3C"/>
              </a:solidFill>
            </a:endParaRPr>
          </a:p>
        </p:txBody>
      </p:sp>
      <p:sp>
        <p:nvSpPr>
          <p:cNvPr id="12" name="Slide Number Placeholder 6"/>
          <p:cNvSpPr>
            <a:spLocks noGrp="1"/>
          </p:cNvSpPr>
          <p:nvPr>
            <p:ph type="sldNum" sz="quarter" idx="11"/>
          </p:nvPr>
        </p:nvSpPr>
        <p:spPr/>
        <p:txBody>
          <a:bodyPr/>
          <a:lstStyle>
            <a:lvl1pPr>
              <a:defRPr/>
            </a:lvl1pPr>
          </a:lstStyle>
          <a:p>
            <a:pPr>
              <a:defRPr/>
            </a:pPr>
            <a:fld id="{8E9FAB12-070A-4EA4-9F33-7A31B048DE3F}" type="slidenum">
              <a:rPr lang="en-US" altLang="en-US">
                <a:solidFill>
                  <a:srgbClr val="564B3C"/>
                </a:solidFill>
              </a:rPr>
              <a:pPr>
                <a:defRPr/>
              </a:pPr>
              <a:t>‹#›</a:t>
            </a:fld>
            <a:endParaRPr lang="en-US" altLang="en-US">
              <a:solidFill>
                <a:srgbClr val="564B3C"/>
              </a:solidFill>
            </a:endParaRPr>
          </a:p>
        </p:txBody>
      </p:sp>
      <p:sp>
        <p:nvSpPr>
          <p:cNvPr id="13" name="Footer Placeholder 5"/>
          <p:cNvSpPr>
            <a:spLocks noGrp="1"/>
          </p:cNvSpPr>
          <p:nvPr>
            <p:ph type="ftr" sz="quarter" idx="12"/>
          </p:nvPr>
        </p:nvSpPr>
        <p:spPr/>
        <p:txBody>
          <a:bodyPr/>
          <a:lstStyle>
            <a:lvl1pPr>
              <a:defRPr/>
            </a:lvl1pPr>
          </a:lstStyle>
          <a:p>
            <a:pPr>
              <a:defRPr/>
            </a:pPr>
            <a:endParaRPr lang="en-US">
              <a:solidFill>
                <a:srgbClr val="564B3C"/>
              </a:solidFill>
            </a:endParaRPr>
          </a:p>
        </p:txBody>
      </p:sp>
    </p:spTree>
    <p:extLst>
      <p:ext uri="{BB962C8B-B14F-4D97-AF65-F5344CB8AC3E}">
        <p14:creationId xmlns:p14="http://schemas.microsoft.com/office/powerpoint/2010/main" val="2985954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F67FD7-837E-4FD7-B49A-DB4BB96318E5}"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456694AB-5BE5-4448-A1EF-27794F8296F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73474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0296843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9148234" y="228600"/>
            <a:ext cx="2480733"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9273118" y="350839"/>
            <a:ext cx="2230967"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5EFE53B-19DF-4CA9-8655-2AD883ECB15F}" type="datetimeFigureOut">
              <a:rPr lang="en-US">
                <a:solidFill>
                  <a:srgbClr val="564B3C"/>
                </a:solidFill>
              </a:rPr>
              <a:pPr>
                <a:defRPr/>
              </a:pPr>
              <a:t>10/19/2018</a:t>
            </a:fld>
            <a:endParaRPr lang="en-US">
              <a:solidFill>
                <a:srgbClr val="564B3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8" name="Slide Number Placeholder 5"/>
          <p:cNvSpPr>
            <a:spLocks noGrp="1"/>
          </p:cNvSpPr>
          <p:nvPr>
            <p:ph type="sldNum" sz="quarter" idx="12"/>
          </p:nvPr>
        </p:nvSpPr>
        <p:spPr/>
        <p:txBody>
          <a:bodyPr/>
          <a:lstStyle>
            <a:lvl1pPr>
              <a:defRPr/>
            </a:lvl1pPr>
          </a:lstStyle>
          <a:p>
            <a:pPr>
              <a:defRPr/>
            </a:pPr>
            <a:fld id="{0E20090D-D2DC-40FF-8A47-296622735A3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4250816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282767" y="3136901"/>
            <a:ext cx="1214967"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594784" y="3055939"/>
            <a:ext cx="92625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721784" y="4559301"/>
            <a:ext cx="9008533"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p:nvPr/>
        </p:nvSpPr>
        <p:spPr>
          <a:xfrm>
            <a:off x="719667" y="3140075"/>
            <a:ext cx="9012767"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3D714A31-F726-4BFE-9F74-F66A9EB0827C}" type="datetimeFigureOut">
              <a:rPr lang="en-US">
                <a:solidFill>
                  <a:srgbClr val="564B3C"/>
                </a:solidFill>
              </a:rPr>
              <a:pPr>
                <a:defRPr/>
              </a:pPr>
              <a:t>10/19/2018</a:t>
            </a:fld>
            <a:endParaRPr lang="en-US">
              <a:solidFill>
                <a:srgbClr val="564B3C"/>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4" name="Slide Number Placeholder 5"/>
          <p:cNvSpPr>
            <a:spLocks noGrp="1"/>
          </p:cNvSpPr>
          <p:nvPr>
            <p:ph type="sldNum" sz="quarter" idx="12"/>
          </p:nvPr>
        </p:nvSpPr>
        <p:spPr>
          <a:xfrm>
            <a:off x="10382251" y="4625975"/>
            <a:ext cx="1016000" cy="457200"/>
          </a:xfrm>
        </p:spPr>
        <p:txBody>
          <a:bodyPr/>
          <a:lstStyle>
            <a:lvl1pPr algn="ctr">
              <a:defRPr sz="2800">
                <a:solidFill>
                  <a:srgbClr val="47534C"/>
                </a:solidFill>
              </a:defRPr>
            </a:lvl1pPr>
          </a:lstStyle>
          <a:p>
            <a:pPr>
              <a:defRPr/>
            </a:pPr>
            <a:fld id="{D4B7C0FF-97DB-4F7F-9748-58300A5B884C}" type="slidenum">
              <a:rPr lang="en-US" altLang="en-US"/>
              <a:pPr>
                <a:defRPr/>
              </a:pPr>
              <a:t>‹#›</a:t>
            </a:fld>
            <a:endParaRPr lang="en-US" altLang="en-US"/>
          </a:p>
        </p:txBody>
      </p:sp>
    </p:spTree>
    <p:extLst>
      <p:ext uri="{BB962C8B-B14F-4D97-AF65-F5344CB8AC3E}">
        <p14:creationId xmlns:p14="http://schemas.microsoft.com/office/powerpoint/2010/main" val="3734448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064D2B-76A3-4A24-AD48-93354178B94A}"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D800839B-3CFB-40CC-B30C-812A63FF749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574268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57767" y="3048001"/>
            <a:ext cx="107103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4541839"/>
            <a:ext cx="10422467"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901700" y="3124200"/>
            <a:ext cx="10422467"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D1BCAA5-8FE6-4EC5-8A75-03563FB06CF4}" type="datetimeFigureOut">
              <a:rPr lang="en-US">
                <a:solidFill>
                  <a:srgbClr val="564B3C"/>
                </a:solidFill>
              </a:rPr>
              <a:pPr>
                <a:defRPr/>
              </a:pPr>
              <a:t>10/19/2018</a:t>
            </a:fld>
            <a:endParaRPr lang="en-US">
              <a:solidFill>
                <a:srgbClr val="564B3C"/>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2" name="Slide Number Placeholder 5"/>
          <p:cNvSpPr>
            <a:spLocks noGrp="1"/>
          </p:cNvSpPr>
          <p:nvPr>
            <p:ph type="sldNum" sz="quarter" idx="12"/>
          </p:nvPr>
        </p:nvSpPr>
        <p:spPr/>
        <p:txBody>
          <a:bodyPr/>
          <a:lstStyle>
            <a:lvl1pPr>
              <a:defRPr/>
            </a:lvl1pPr>
          </a:lstStyle>
          <a:p>
            <a:pPr>
              <a:defRPr/>
            </a:pPr>
            <a:fld id="{63C8542C-9220-42BA-9073-7A59F5115CBA}"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844364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EB9D3D-A719-4461-98BA-C48FDEE1184E}" type="datetimeFigureOut">
              <a:rPr lang="en-US">
                <a:solidFill>
                  <a:srgbClr val="564B3C"/>
                </a:solidFill>
              </a:rPr>
              <a:pPr>
                <a:defRPr/>
              </a:pPr>
              <a:t>10/19/2018</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7" name="Slide Number Placeholder 5"/>
          <p:cNvSpPr>
            <a:spLocks noGrp="1"/>
          </p:cNvSpPr>
          <p:nvPr>
            <p:ph type="sldNum" sz="quarter" idx="12"/>
          </p:nvPr>
        </p:nvSpPr>
        <p:spPr/>
        <p:txBody>
          <a:bodyPr/>
          <a:lstStyle>
            <a:lvl1pPr>
              <a:defRPr/>
            </a:lvl1pPr>
          </a:lstStyle>
          <a:p>
            <a:pPr>
              <a:defRPr/>
            </a:pPr>
            <a:fld id="{979DECFA-519E-4A68-B67B-A2FCA52E4589}"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559273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31DC1B1-8BAA-420D-9B93-CCB651FD329F}" type="datetimeFigureOut">
              <a:rPr lang="en-US">
                <a:solidFill>
                  <a:srgbClr val="564B3C"/>
                </a:solidFill>
              </a:rPr>
              <a:pPr>
                <a:defRPr/>
              </a:pPr>
              <a:t>10/19/2018</a:t>
            </a:fld>
            <a:endParaRPr lang="en-US">
              <a:solidFill>
                <a:srgbClr val="564B3C"/>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9" name="Slide Number Placeholder 5"/>
          <p:cNvSpPr>
            <a:spLocks noGrp="1"/>
          </p:cNvSpPr>
          <p:nvPr>
            <p:ph type="sldNum" sz="quarter" idx="12"/>
          </p:nvPr>
        </p:nvSpPr>
        <p:spPr/>
        <p:txBody>
          <a:bodyPr/>
          <a:lstStyle>
            <a:lvl1pPr>
              <a:defRPr/>
            </a:lvl1pPr>
          </a:lstStyle>
          <a:p>
            <a:pPr>
              <a:defRPr/>
            </a:pPr>
            <a:fld id="{6049B642-AAE9-4DB2-B282-4809F23629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8791273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ABFD8-3B01-4FB3-BBF9-ACB31E637A6E}" type="datetimeFigureOut">
              <a:rPr lang="en-US">
                <a:solidFill>
                  <a:srgbClr val="564B3C"/>
                </a:solidFill>
              </a:rPr>
              <a:pPr>
                <a:defRPr/>
              </a:pPr>
              <a:t>10/19/2018</a:t>
            </a:fld>
            <a:endParaRPr lang="en-US">
              <a:solidFill>
                <a:srgbClr val="564B3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5" name="Slide Number Placeholder 5"/>
          <p:cNvSpPr>
            <a:spLocks noGrp="1"/>
          </p:cNvSpPr>
          <p:nvPr>
            <p:ph type="sldNum" sz="quarter" idx="12"/>
          </p:nvPr>
        </p:nvSpPr>
        <p:spPr/>
        <p:txBody>
          <a:bodyPr/>
          <a:lstStyle>
            <a:lvl1pPr>
              <a:defRPr/>
            </a:lvl1pPr>
          </a:lstStyle>
          <a:p>
            <a:pPr>
              <a:defRPr/>
            </a:pPr>
            <a:fld id="{F8C2B6C7-E73B-4C9E-863C-A6F9045D9A07}"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36598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3" name="Rounded Rectangle 2"/>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24D7E217-4436-41F7-8660-F3B3F4A59FF1}" type="datetimeFigureOut">
              <a:rPr lang="en-US">
                <a:solidFill>
                  <a:srgbClr val="564B3C"/>
                </a:solidFill>
              </a:rPr>
              <a:pPr>
                <a:defRPr/>
              </a:pPr>
              <a:t>10/19/2018</a:t>
            </a:fld>
            <a:endParaRPr lang="en-US">
              <a:solidFill>
                <a:srgbClr val="564B3C"/>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3"/>
          <p:cNvSpPr>
            <a:spLocks noGrp="1"/>
          </p:cNvSpPr>
          <p:nvPr>
            <p:ph type="sldNum" sz="quarter" idx="12"/>
          </p:nvPr>
        </p:nvSpPr>
        <p:spPr/>
        <p:txBody>
          <a:bodyPr/>
          <a:lstStyle>
            <a:lvl1pPr>
              <a:defRPr/>
            </a:lvl1pPr>
          </a:lstStyle>
          <a:p>
            <a:pPr>
              <a:defRPr/>
            </a:pPr>
            <a:fld id="{AF61A434-A756-4691-A135-7FFBE6E665EF}"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73865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1643064"/>
            <a:ext cx="3312584"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FEB5EB8-DA4D-4017-ADC7-C82A6BBB42DC}" type="datetimeFigureOut">
              <a:rPr lang="en-US">
                <a:solidFill>
                  <a:srgbClr val="564B3C"/>
                </a:solidFill>
              </a:rPr>
              <a:pPr>
                <a:defRPr/>
              </a:pPr>
              <a:t>10/19/2018</a:t>
            </a:fld>
            <a:endParaRPr lang="en-US">
              <a:solidFill>
                <a:srgbClr val="564B3C"/>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1" name="Slide Number Placeholder 6"/>
          <p:cNvSpPr>
            <a:spLocks noGrp="1"/>
          </p:cNvSpPr>
          <p:nvPr>
            <p:ph type="sldNum" sz="quarter" idx="12"/>
          </p:nvPr>
        </p:nvSpPr>
        <p:spPr/>
        <p:txBody>
          <a:bodyPr/>
          <a:lstStyle>
            <a:lvl1pPr>
              <a:defRPr/>
            </a:lvl1pPr>
          </a:lstStyle>
          <a:p>
            <a:pPr>
              <a:defRPr/>
            </a:pPr>
            <a:fld id="{5C961D52-F764-4A0B-9A8F-C38CDD84DA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303970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16000" y="5029201"/>
            <a:ext cx="1013460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1219200" y="5638800"/>
            <a:ext cx="9770533"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806452" y="5075238"/>
            <a:ext cx="10596033"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E2C1564-9E50-40EE-B95D-6FC66A5A25FA}" type="datetimeFigureOut">
              <a:rPr lang="en-US">
                <a:solidFill>
                  <a:srgbClr val="564B3C"/>
                </a:solidFill>
              </a:rPr>
              <a:pPr>
                <a:defRPr/>
              </a:pPr>
              <a:t>10/19/2018</a:t>
            </a:fld>
            <a:endParaRPr lang="en-US">
              <a:solidFill>
                <a:srgbClr val="564B3C"/>
              </a:solidFill>
            </a:endParaRPr>
          </a:p>
        </p:txBody>
      </p:sp>
      <p:sp>
        <p:nvSpPr>
          <p:cNvPr id="12" name="Slide Number Placeholder 6"/>
          <p:cNvSpPr>
            <a:spLocks noGrp="1"/>
          </p:cNvSpPr>
          <p:nvPr>
            <p:ph type="sldNum" sz="quarter" idx="11"/>
          </p:nvPr>
        </p:nvSpPr>
        <p:spPr/>
        <p:txBody>
          <a:bodyPr/>
          <a:lstStyle>
            <a:lvl1pPr>
              <a:defRPr/>
            </a:lvl1pPr>
          </a:lstStyle>
          <a:p>
            <a:pPr>
              <a:defRPr/>
            </a:pPr>
            <a:fld id="{8E9FAB12-070A-4EA4-9F33-7A31B048DE3F}" type="slidenum">
              <a:rPr lang="en-US" altLang="en-US">
                <a:solidFill>
                  <a:srgbClr val="564B3C"/>
                </a:solidFill>
              </a:rPr>
              <a:pPr>
                <a:defRPr/>
              </a:pPr>
              <a:t>‹#›</a:t>
            </a:fld>
            <a:endParaRPr lang="en-US" altLang="en-US">
              <a:solidFill>
                <a:srgbClr val="564B3C"/>
              </a:solidFill>
            </a:endParaRPr>
          </a:p>
        </p:txBody>
      </p:sp>
      <p:sp>
        <p:nvSpPr>
          <p:cNvPr id="13" name="Footer Placeholder 5"/>
          <p:cNvSpPr>
            <a:spLocks noGrp="1"/>
          </p:cNvSpPr>
          <p:nvPr>
            <p:ph type="ftr" sz="quarter" idx="12"/>
          </p:nvPr>
        </p:nvSpPr>
        <p:spPr/>
        <p:txBody>
          <a:bodyPr/>
          <a:lstStyle>
            <a:lvl1pPr>
              <a:defRPr/>
            </a:lvl1pPr>
          </a:lstStyle>
          <a:p>
            <a:pPr>
              <a:defRPr/>
            </a:pPr>
            <a:endParaRPr lang="en-US">
              <a:solidFill>
                <a:srgbClr val="564B3C"/>
              </a:solidFill>
            </a:endParaRPr>
          </a:p>
        </p:txBody>
      </p:sp>
    </p:spTree>
    <p:extLst>
      <p:ext uri="{BB962C8B-B14F-4D97-AF65-F5344CB8AC3E}">
        <p14:creationId xmlns:p14="http://schemas.microsoft.com/office/powerpoint/2010/main" val="65281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9213338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F67FD7-837E-4FD7-B49A-DB4BB96318E5}"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456694AB-5BE5-4448-A1EF-27794F8296F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72149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9148234" y="228600"/>
            <a:ext cx="2480733"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9273118" y="350839"/>
            <a:ext cx="2230967"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5EFE53B-19DF-4CA9-8655-2AD883ECB15F}" type="datetimeFigureOut">
              <a:rPr lang="en-US">
                <a:solidFill>
                  <a:srgbClr val="564B3C"/>
                </a:solidFill>
              </a:rPr>
              <a:pPr>
                <a:defRPr/>
              </a:pPr>
              <a:t>10/19/2018</a:t>
            </a:fld>
            <a:endParaRPr lang="en-US">
              <a:solidFill>
                <a:srgbClr val="564B3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8" name="Slide Number Placeholder 5"/>
          <p:cNvSpPr>
            <a:spLocks noGrp="1"/>
          </p:cNvSpPr>
          <p:nvPr>
            <p:ph type="sldNum" sz="quarter" idx="12"/>
          </p:nvPr>
        </p:nvSpPr>
        <p:spPr/>
        <p:txBody>
          <a:bodyPr/>
          <a:lstStyle>
            <a:lvl1pPr>
              <a:defRPr/>
            </a:lvl1pPr>
          </a:lstStyle>
          <a:p>
            <a:pPr>
              <a:defRPr/>
            </a:pPr>
            <a:fld id="{0E20090D-D2DC-40FF-8A47-296622735A3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142687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282767" y="3136901"/>
            <a:ext cx="1214967"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594784" y="3055939"/>
            <a:ext cx="92625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721784" y="4559301"/>
            <a:ext cx="9008533"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p:nvPr/>
        </p:nvSpPr>
        <p:spPr>
          <a:xfrm>
            <a:off x="719667" y="3140075"/>
            <a:ext cx="9012767"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3D714A31-F726-4BFE-9F74-F66A9EB0827C}" type="datetimeFigureOut">
              <a:rPr lang="en-US">
                <a:solidFill>
                  <a:srgbClr val="564B3C"/>
                </a:solidFill>
              </a:rPr>
              <a:pPr>
                <a:defRPr/>
              </a:pPr>
              <a:t>10/19/2018</a:t>
            </a:fld>
            <a:endParaRPr lang="en-US">
              <a:solidFill>
                <a:srgbClr val="564B3C"/>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4" name="Slide Number Placeholder 5"/>
          <p:cNvSpPr>
            <a:spLocks noGrp="1"/>
          </p:cNvSpPr>
          <p:nvPr>
            <p:ph type="sldNum" sz="quarter" idx="12"/>
          </p:nvPr>
        </p:nvSpPr>
        <p:spPr>
          <a:xfrm>
            <a:off x="10382251" y="4625975"/>
            <a:ext cx="1016000" cy="457200"/>
          </a:xfrm>
        </p:spPr>
        <p:txBody>
          <a:bodyPr/>
          <a:lstStyle>
            <a:lvl1pPr algn="ctr">
              <a:defRPr sz="2800">
                <a:solidFill>
                  <a:srgbClr val="47534C"/>
                </a:solidFill>
              </a:defRPr>
            </a:lvl1pPr>
          </a:lstStyle>
          <a:p>
            <a:pPr>
              <a:defRPr/>
            </a:pPr>
            <a:fld id="{D4B7C0FF-97DB-4F7F-9748-58300A5B884C}" type="slidenum">
              <a:rPr lang="en-US" altLang="en-US"/>
              <a:pPr>
                <a:defRPr/>
              </a:pPr>
              <a:t>‹#›</a:t>
            </a:fld>
            <a:endParaRPr lang="en-US" altLang="en-US"/>
          </a:p>
        </p:txBody>
      </p:sp>
    </p:spTree>
    <p:extLst>
      <p:ext uri="{BB962C8B-B14F-4D97-AF65-F5344CB8AC3E}">
        <p14:creationId xmlns:p14="http://schemas.microsoft.com/office/powerpoint/2010/main" val="1665889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064D2B-76A3-4A24-AD48-93354178B94A}"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D800839B-3CFB-40CC-B30C-812A63FF749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658652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57767" y="3048001"/>
            <a:ext cx="107103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4541839"/>
            <a:ext cx="10422467"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901700" y="3124200"/>
            <a:ext cx="10422467"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D1BCAA5-8FE6-4EC5-8A75-03563FB06CF4}" type="datetimeFigureOut">
              <a:rPr lang="en-US">
                <a:solidFill>
                  <a:srgbClr val="564B3C"/>
                </a:solidFill>
              </a:rPr>
              <a:pPr>
                <a:defRPr/>
              </a:pPr>
              <a:t>10/19/2018</a:t>
            </a:fld>
            <a:endParaRPr lang="en-US">
              <a:solidFill>
                <a:srgbClr val="564B3C"/>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2" name="Slide Number Placeholder 5"/>
          <p:cNvSpPr>
            <a:spLocks noGrp="1"/>
          </p:cNvSpPr>
          <p:nvPr>
            <p:ph type="sldNum" sz="quarter" idx="12"/>
          </p:nvPr>
        </p:nvSpPr>
        <p:spPr/>
        <p:txBody>
          <a:bodyPr/>
          <a:lstStyle>
            <a:lvl1pPr>
              <a:defRPr/>
            </a:lvl1pPr>
          </a:lstStyle>
          <a:p>
            <a:pPr>
              <a:defRPr/>
            </a:pPr>
            <a:fld id="{63C8542C-9220-42BA-9073-7A59F5115CBA}"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3983183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EB9D3D-A719-4461-98BA-C48FDEE1184E}" type="datetimeFigureOut">
              <a:rPr lang="en-US">
                <a:solidFill>
                  <a:srgbClr val="564B3C"/>
                </a:solidFill>
              </a:rPr>
              <a:pPr>
                <a:defRPr/>
              </a:pPr>
              <a:t>10/19/2018</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7" name="Slide Number Placeholder 5"/>
          <p:cNvSpPr>
            <a:spLocks noGrp="1"/>
          </p:cNvSpPr>
          <p:nvPr>
            <p:ph type="sldNum" sz="quarter" idx="12"/>
          </p:nvPr>
        </p:nvSpPr>
        <p:spPr/>
        <p:txBody>
          <a:bodyPr/>
          <a:lstStyle>
            <a:lvl1pPr>
              <a:defRPr/>
            </a:lvl1pPr>
          </a:lstStyle>
          <a:p>
            <a:pPr>
              <a:defRPr/>
            </a:pPr>
            <a:fld id="{979DECFA-519E-4A68-B67B-A2FCA52E4589}"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69742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31DC1B1-8BAA-420D-9B93-CCB651FD329F}" type="datetimeFigureOut">
              <a:rPr lang="en-US">
                <a:solidFill>
                  <a:srgbClr val="564B3C"/>
                </a:solidFill>
              </a:rPr>
              <a:pPr>
                <a:defRPr/>
              </a:pPr>
              <a:t>10/19/2018</a:t>
            </a:fld>
            <a:endParaRPr lang="en-US">
              <a:solidFill>
                <a:srgbClr val="564B3C"/>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9" name="Slide Number Placeholder 5"/>
          <p:cNvSpPr>
            <a:spLocks noGrp="1"/>
          </p:cNvSpPr>
          <p:nvPr>
            <p:ph type="sldNum" sz="quarter" idx="12"/>
          </p:nvPr>
        </p:nvSpPr>
        <p:spPr/>
        <p:txBody>
          <a:bodyPr/>
          <a:lstStyle>
            <a:lvl1pPr>
              <a:defRPr/>
            </a:lvl1pPr>
          </a:lstStyle>
          <a:p>
            <a:pPr>
              <a:defRPr/>
            </a:pPr>
            <a:fld id="{6049B642-AAE9-4DB2-B282-4809F23629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443898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ABFD8-3B01-4FB3-BBF9-ACB31E637A6E}" type="datetimeFigureOut">
              <a:rPr lang="en-US">
                <a:solidFill>
                  <a:srgbClr val="564B3C"/>
                </a:solidFill>
              </a:rPr>
              <a:pPr>
                <a:defRPr/>
              </a:pPr>
              <a:t>10/19/2018</a:t>
            </a:fld>
            <a:endParaRPr lang="en-US">
              <a:solidFill>
                <a:srgbClr val="564B3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5" name="Slide Number Placeholder 5"/>
          <p:cNvSpPr>
            <a:spLocks noGrp="1"/>
          </p:cNvSpPr>
          <p:nvPr>
            <p:ph type="sldNum" sz="quarter" idx="12"/>
          </p:nvPr>
        </p:nvSpPr>
        <p:spPr/>
        <p:txBody>
          <a:bodyPr/>
          <a:lstStyle>
            <a:lvl1pPr>
              <a:defRPr/>
            </a:lvl1pPr>
          </a:lstStyle>
          <a:p>
            <a:pPr>
              <a:defRPr/>
            </a:pPr>
            <a:fld id="{F8C2B6C7-E73B-4C9E-863C-A6F9045D9A07}"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40433875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3" name="Rounded Rectangle 2"/>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24D7E217-4436-41F7-8660-F3B3F4A59FF1}" type="datetimeFigureOut">
              <a:rPr lang="en-US">
                <a:solidFill>
                  <a:srgbClr val="564B3C"/>
                </a:solidFill>
              </a:rPr>
              <a:pPr>
                <a:defRPr/>
              </a:pPr>
              <a:t>10/19/2018</a:t>
            </a:fld>
            <a:endParaRPr lang="en-US">
              <a:solidFill>
                <a:srgbClr val="564B3C"/>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3"/>
          <p:cNvSpPr>
            <a:spLocks noGrp="1"/>
          </p:cNvSpPr>
          <p:nvPr>
            <p:ph type="sldNum" sz="quarter" idx="12"/>
          </p:nvPr>
        </p:nvSpPr>
        <p:spPr/>
        <p:txBody>
          <a:bodyPr/>
          <a:lstStyle>
            <a:lvl1pPr>
              <a:defRPr/>
            </a:lvl1pPr>
          </a:lstStyle>
          <a:p>
            <a:pPr>
              <a:defRPr/>
            </a:pPr>
            <a:fld id="{AF61A434-A756-4691-A135-7FFBE6E665EF}"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715885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1643064"/>
            <a:ext cx="3312584"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FEB5EB8-DA4D-4017-ADC7-C82A6BBB42DC}" type="datetimeFigureOut">
              <a:rPr lang="en-US">
                <a:solidFill>
                  <a:srgbClr val="564B3C"/>
                </a:solidFill>
              </a:rPr>
              <a:pPr>
                <a:defRPr/>
              </a:pPr>
              <a:t>10/19/2018</a:t>
            </a:fld>
            <a:endParaRPr lang="en-US">
              <a:solidFill>
                <a:srgbClr val="564B3C"/>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1" name="Slide Number Placeholder 6"/>
          <p:cNvSpPr>
            <a:spLocks noGrp="1"/>
          </p:cNvSpPr>
          <p:nvPr>
            <p:ph type="sldNum" sz="quarter" idx="12"/>
          </p:nvPr>
        </p:nvSpPr>
        <p:spPr/>
        <p:txBody>
          <a:bodyPr/>
          <a:lstStyle>
            <a:lvl1pPr>
              <a:defRPr/>
            </a:lvl1pPr>
          </a:lstStyle>
          <a:p>
            <a:pPr>
              <a:defRPr/>
            </a:pPr>
            <a:fld id="{5C961D52-F764-4A0B-9A8F-C38CDD84DA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18375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0773816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16000" y="5029201"/>
            <a:ext cx="1013460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1219200" y="5638800"/>
            <a:ext cx="9770533"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806452" y="5075238"/>
            <a:ext cx="10596033"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E2C1564-9E50-40EE-B95D-6FC66A5A25FA}" type="datetimeFigureOut">
              <a:rPr lang="en-US">
                <a:solidFill>
                  <a:srgbClr val="564B3C"/>
                </a:solidFill>
              </a:rPr>
              <a:pPr>
                <a:defRPr/>
              </a:pPr>
              <a:t>10/19/2018</a:t>
            </a:fld>
            <a:endParaRPr lang="en-US">
              <a:solidFill>
                <a:srgbClr val="564B3C"/>
              </a:solidFill>
            </a:endParaRPr>
          </a:p>
        </p:txBody>
      </p:sp>
      <p:sp>
        <p:nvSpPr>
          <p:cNvPr id="12" name="Slide Number Placeholder 6"/>
          <p:cNvSpPr>
            <a:spLocks noGrp="1"/>
          </p:cNvSpPr>
          <p:nvPr>
            <p:ph type="sldNum" sz="quarter" idx="11"/>
          </p:nvPr>
        </p:nvSpPr>
        <p:spPr/>
        <p:txBody>
          <a:bodyPr/>
          <a:lstStyle>
            <a:lvl1pPr>
              <a:defRPr/>
            </a:lvl1pPr>
          </a:lstStyle>
          <a:p>
            <a:pPr>
              <a:defRPr/>
            </a:pPr>
            <a:fld id="{8E9FAB12-070A-4EA4-9F33-7A31B048DE3F}" type="slidenum">
              <a:rPr lang="en-US" altLang="en-US">
                <a:solidFill>
                  <a:srgbClr val="564B3C"/>
                </a:solidFill>
              </a:rPr>
              <a:pPr>
                <a:defRPr/>
              </a:pPr>
              <a:t>‹#›</a:t>
            </a:fld>
            <a:endParaRPr lang="en-US" altLang="en-US">
              <a:solidFill>
                <a:srgbClr val="564B3C"/>
              </a:solidFill>
            </a:endParaRPr>
          </a:p>
        </p:txBody>
      </p:sp>
      <p:sp>
        <p:nvSpPr>
          <p:cNvPr id="13" name="Footer Placeholder 5"/>
          <p:cNvSpPr>
            <a:spLocks noGrp="1"/>
          </p:cNvSpPr>
          <p:nvPr>
            <p:ph type="ftr" sz="quarter" idx="12"/>
          </p:nvPr>
        </p:nvSpPr>
        <p:spPr/>
        <p:txBody>
          <a:bodyPr/>
          <a:lstStyle>
            <a:lvl1pPr>
              <a:defRPr/>
            </a:lvl1pPr>
          </a:lstStyle>
          <a:p>
            <a:pPr>
              <a:defRPr/>
            </a:pPr>
            <a:endParaRPr lang="en-US">
              <a:solidFill>
                <a:srgbClr val="564B3C"/>
              </a:solidFill>
            </a:endParaRPr>
          </a:p>
        </p:txBody>
      </p:sp>
    </p:spTree>
    <p:extLst>
      <p:ext uri="{BB962C8B-B14F-4D97-AF65-F5344CB8AC3E}">
        <p14:creationId xmlns:p14="http://schemas.microsoft.com/office/powerpoint/2010/main" val="3463062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F67FD7-837E-4FD7-B49A-DB4BB96318E5}"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456694AB-5BE5-4448-A1EF-27794F8296F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4518052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9148234" y="228600"/>
            <a:ext cx="2480733"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9273118" y="350839"/>
            <a:ext cx="2230967"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5EFE53B-19DF-4CA9-8655-2AD883ECB15F}" type="datetimeFigureOut">
              <a:rPr lang="en-US">
                <a:solidFill>
                  <a:srgbClr val="564B3C"/>
                </a:solidFill>
              </a:rPr>
              <a:pPr>
                <a:defRPr/>
              </a:pPr>
              <a:t>10/19/2018</a:t>
            </a:fld>
            <a:endParaRPr lang="en-US">
              <a:solidFill>
                <a:srgbClr val="564B3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8" name="Slide Number Placeholder 5"/>
          <p:cNvSpPr>
            <a:spLocks noGrp="1"/>
          </p:cNvSpPr>
          <p:nvPr>
            <p:ph type="sldNum" sz="quarter" idx="12"/>
          </p:nvPr>
        </p:nvSpPr>
        <p:spPr/>
        <p:txBody>
          <a:bodyPr/>
          <a:lstStyle>
            <a:lvl1pPr>
              <a:defRPr/>
            </a:lvl1pPr>
          </a:lstStyle>
          <a:p>
            <a:pPr>
              <a:defRPr/>
            </a:pPr>
            <a:fld id="{0E20090D-D2DC-40FF-8A47-296622735A3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736728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282767" y="3136901"/>
            <a:ext cx="1214967"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594784" y="3055939"/>
            <a:ext cx="92625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721784" y="4559301"/>
            <a:ext cx="9008533"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p:nvPr/>
        </p:nvSpPr>
        <p:spPr>
          <a:xfrm>
            <a:off x="719667" y="3140075"/>
            <a:ext cx="9012767"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3D714A31-F726-4BFE-9F74-F66A9EB0827C}" type="datetimeFigureOut">
              <a:rPr lang="en-US">
                <a:solidFill>
                  <a:srgbClr val="564B3C"/>
                </a:solidFill>
              </a:rPr>
              <a:pPr>
                <a:defRPr/>
              </a:pPr>
              <a:t>10/19/2018</a:t>
            </a:fld>
            <a:endParaRPr lang="en-US">
              <a:solidFill>
                <a:srgbClr val="564B3C"/>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4" name="Slide Number Placeholder 5"/>
          <p:cNvSpPr>
            <a:spLocks noGrp="1"/>
          </p:cNvSpPr>
          <p:nvPr>
            <p:ph type="sldNum" sz="quarter" idx="12"/>
          </p:nvPr>
        </p:nvSpPr>
        <p:spPr>
          <a:xfrm>
            <a:off x="10382251" y="4625975"/>
            <a:ext cx="1016000" cy="457200"/>
          </a:xfrm>
        </p:spPr>
        <p:txBody>
          <a:bodyPr/>
          <a:lstStyle>
            <a:lvl1pPr algn="ctr">
              <a:defRPr sz="2800">
                <a:solidFill>
                  <a:srgbClr val="47534C"/>
                </a:solidFill>
              </a:defRPr>
            </a:lvl1pPr>
          </a:lstStyle>
          <a:p>
            <a:pPr>
              <a:defRPr/>
            </a:pPr>
            <a:fld id="{D4B7C0FF-97DB-4F7F-9748-58300A5B884C}" type="slidenum">
              <a:rPr lang="en-US" altLang="en-US"/>
              <a:pPr>
                <a:defRPr/>
              </a:pPr>
              <a:t>‹#›</a:t>
            </a:fld>
            <a:endParaRPr lang="en-US" altLang="en-US"/>
          </a:p>
        </p:txBody>
      </p:sp>
    </p:spTree>
    <p:extLst>
      <p:ext uri="{BB962C8B-B14F-4D97-AF65-F5344CB8AC3E}">
        <p14:creationId xmlns:p14="http://schemas.microsoft.com/office/powerpoint/2010/main" val="2244523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064D2B-76A3-4A24-AD48-93354178B94A}"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D800839B-3CFB-40CC-B30C-812A63FF749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883997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57767" y="3048001"/>
            <a:ext cx="107103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4541839"/>
            <a:ext cx="10422467"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901700" y="3124200"/>
            <a:ext cx="10422467"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D1BCAA5-8FE6-4EC5-8A75-03563FB06CF4}" type="datetimeFigureOut">
              <a:rPr lang="en-US">
                <a:solidFill>
                  <a:srgbClr val="564B3C"/>
                </a:solidFill>
              </a:rPr>
              <a:pPr>
                <a:defRPr/>
              </a:pPr>
              <a:t>10/19/2018</a:t>
            </a:fld>
            <a:endParaRPr lang="en-US">
              <a:solidFill>
                <a:srgbClr val="564B3C"/>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2" name="Slide Number Placeholder 5"/>
          <p:cNvSpPr>
            <a:spLocks noGrp="1"/>
          </p:cNvSpPr>
          <p:nvPr>
            <p:ph type="sldNum" sz="quarter" idx="12"/>
          </p:nvPr>
        </p:nvSpPr>
        <p:spPr/>
        <p:txBody>
          <a:bodyPr/>
          <a:lstStyle>
            <a:lvl1pPr>
              <a:defRPr/>
            </a:lvl1pPr>
          </a:lstStyle>
          <a:p>
            <a:pPr>
              <a:defRPr/>
            </a:pPr>
            <a:fld id="{63C8542C-9220-42BA-9073-7A59F5115CBA}"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601525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EB9D3D-A719-4461-98BA-C48FDEE1184E}" type="datetimeFigureOut">
              <a:rPr lang="en-US">
                <a:solidFill>
                  <a:srgbClr val="564B3C"/>
                </a:solidFill>
              </a:rPr>
              <a:pPr>
                <a:defRPr/>
              </a:pPr>
              <a:t>10/19/2018</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7" name="Slide Number Placeholder 5"/>
          <p:cNvSpPr>
            <a:spLocks noGrp="1"/>
          </p:cNvSpPr>
          <p:nvPr>
            <p:ph type="sldNum" sz="quarter" idx="12"/>
          </p:nvPr>
        </p:nvSpPr>
        <p:spPr/>
        <p:txBody>
          <a:bodyPr/>
          <a:lstStyle>
            <a:lvl1pPr>
              <a:defRPr/>
            </a:lvl1pPr>
          </a:lstStyle>
          <a:p>
            <a:pPr>
              <a:defRPr/>
            </a:pPr>
            <a:fld id="{979DECFA-519E-4A68-B67B-A2FCA52E4589}"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914763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31DC1B1-8BAA-420D-9B93-CCB651FD329F}" type="datetimeFigureOut">
              <a:rPr lang="en-US">
                <a:solidFill>
                  <a:srgbClr val="564B3C"/>
                </a:solidFill>
              </a:rPr>
              <a:pPr>
                <a:defRPr/>
              </a:pPr>
              <a:t>10/19/2018</a:t>
            </a:fld>
            <a:endParaRPr lang="en-US">
              <a:solidFill>
                <a:srgbClr val="564B3C"/>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9" name="Slide Number Placeholder 5"/>
          <p:cNvSpPr>
            <a:spLocks noGrp="1"/>
          </p:cNvSpPr>
          <p:nvPr>
            <p:ph type="sldNum" sz="quarter" idx="12"/>
          </p:nvPr>
        </p:nvSpPr>
        <p:spPr/>
        <p:txBody>
          <a:bodyPr/>
          <a:lstStyle>
            <a:lvl1pPr>
              <a:defRPr/>
            </a:lvl1pPr>
          </a:lstStyle>
          <a:p>
            <a:pPr>
              <a:defRPr/>
            </a:pPr>
            <a:fld id="{6049B642-AAE9-4DB2-B282-4809F23629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871281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ABFD8-3B01-4FB3-BBF9-ACB31E637A6E}" type="datetimeFigureOut">
              <a:rPr lang="en-US">
                <a:solidFill>
                  <a:srgbClr val="564B3C"/>
                </a:solidFill>
              </a:rPr>
              <a:pPr>
                <a:defRPr/>
              </a:pPr>
              <a:t>10/19/2018</a:t>
            </a:fld>
            <a:endParaRPr lang="en-US">
              <a:solidFill>
                <a:srgbClr val="564B3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5" name="Slide Number Placeholder 5"/>
          <p:cNvSpPr>
            <a:spLocks noGrp="1"/>
          </p:cNvSpPr>
          <p:nvPr>
            <p:ph type="sldNum" sz="quarter" idx="12"/>
          </p:nvPr>
        </p:nvSpPr>
        <p:spPr/>
        <p:txBody>
          <a:bodyPr/>
          <a:lstStyle>
            <a:lvl1pPr>
              <a:defRPr/>
            </a:lvl1pPr>
          </a:lstStyle>
          <a:p>
            <a:pPr>
              <a:defRPr/>
            </a:pPr>
            <a:fld id="{F8C2B6C7-E73B-4C9E-863C-A6F9045D9A07}"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5697725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3" name="Rounded Rectangle 2"/>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24D7E217-4436-41F7-8660-F3B3F4A59FF1}" type="datetimeFigureOut">
              <a:rPr lang="en-US">
                <a:solidFill>
                  <a:srgbClr val="564B3C"/>
                </a:solidFill>
              </a:rPr>
              <a:pPr>
                <a:defRPr/>
              </a:pPr>
              <a:t>10/19/2018</a:t>
            </a:fld>
            <a:endParaRPr lang="en-US">
              <a:solidFill>
                <a:srgbClr val="564B3C"/>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3"/>
          <p:cNvSpPr>
            <a:spLocks noGrp="1"/>
          </p:cNvSpPr>
          <p:nvPr>
            <p:ph type="sldNum" sz="quarter" idx="12"/>
          </p:nvPr>
        </p:nvSpPr>
        <p:spPr/>
        <p:txBody>
          <a:bodyPr/>
          <a:lstStyle>
            <a:lvl1pPr>
              <a:defRPr/>
            </a:lvl1pPr>
          </a:lstStyle>
          <a:p>
            <a:pPr>
              <a:defRPr/>
            </a:pPr>
            <a:fld id="{AF61A434-A756-4691-A135-7FFBE6E665EF}"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66796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8792542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1643064"/>
            <a:ext cx="3312584"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FEB5EB8-DA4D-4017-ADC7-C82A6BBB42DC}" type="datetimeFigureOut">
              <a:rPr lang="en-US">
                <a:solidFill>
                  <a:srgbClr val="564B3C"/>
                </a:solidFill>
              </a:rPr>
              <a:pPr>
                <a:defRPr/>
              </a:pPr>
              <a:t>10/19/2018</a:t>
            </a:fld>
            <a:endParaRPr lang="en-US">
              <a:solidFill>
                <a:srgbClr val="564B3C"/>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1" name="Slide Number Placeholder 6"/>
          <p:cNvSpPr>
            <a:spLocks noGrp="1"/>
          </p:cNvSpPr>
          <p:nvPr>
            <p:ph type="sldNum" sz="quarter" idx="12"/>
          </p:nvPr>
        </p:nvSpPr>
        <p:spPr/>
        <p:txBody>
          <a:bodyPr/>
          <a:lstStyle>
            <a:lvl1pPr>
              <a:defRPr/>
            </a:lvl1pPr>
          </a:lstStyle>
          <a:p>
            <a:pPr>
              <a:defRPr/>
            </a:pPr>
            <a:fld id="{5C961D52-F764-4A0B-9A8F-C38CDD84DA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0155436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16000" y="5029201"/>
            <a:ext cx="1013460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1219200" y="5638800"/>
            <a:ext cx="9770533"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806452" y="5075238"/>
            <a:ext cx="10596033"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E2C1564-9E50-40EE-B95D-6FC66A5A25FA}" type="datetimeFigureOut">
              <a:rPr lang="en-US">
                <a:solidFill>
                  <a:srgbClr val="564B3C"/>
                </a:solidFill>
              </a:rPr>
              <a:pPr>
                <a:defRPr/>
              </a:pPr>
              <a:t>10/19/2018</a:t>
            </a:fld>
            <a:endParaRPr lang="en-US">
              <a:solidFill>
                <a:srgbClr val="564B3C"/>
              </a:solidFill>
            </a:endParaRPr>
          </a:p>
        </p:txBody>
      </p:sp>
      <p:sp>
        <p:nvSpPr>
          <p:cNvPr id="12" name="Slide Number Placeholder 6"/>
          <p:cNvSpPr>
            <a:spLocks noGrp="1"/>
          </p:cNvSpPr>
          <p:nvPr>
            <p:ph type="sldNum" sz="quarter" idx="11"/>
          </p:nvPr>
        </p:nvSpPr>
        <p:spPr/>
        <p:txBody>
          <a:bodyPr/>
          <a:lstStyle>
            <a:lvl1pPr>
              <a:defRPr/>
            </a:lvl1pPr>
          </a:lstStyle>
          <a:p>
            <a:pPr>
              <a:defRPr/>
            </a:pPr>
            <a:fld id="{8E9FAB12-070A-4EA4-9F33-7A31B048DE3F}" type="slidenum">
              <a:rPr lang="en-US" altLang="en-US">
                <a:solidFill>
                  <a:srgbClr val="564B3C"/>
                </a:solidFill>
              </a:rPr>
              <a:pPr>
                <a:defRPr/>
              </a:pPr>
              <a:t>‹#›</a:t>
            </a:fld>
            <a:endParaRPr lang="en-US" altLang="en-US">
              <a:solidFill>
                <a:srgbClr val="564B3C"/>
              </a:solidFill>
            </a:endParaRPr>
          </a:p>
        </p:txBody>
      </p:sp>
      <p:sp>
        <p:nvSpPr>
          <p:cNvPr id="13" name="Footer Placeholder 5"/>
          <p:cNvSpPr>
            <a:spLocks noGrp="1"/>
          </p:cNvSpPr>
          <p:nvPr>
            <p:ph type="ftr" sz="quarter" idx="12"/>
          </p:nvPr>
        </p:nvSpPr>
        <p:spPr/>
        <p:txBody>
          <a:bodyPr/>
          <a:lstStyle>
            <a:lvl1pPr>
              <a:defRPr/>
            </a:lvl1pPr>
          </a:lstStyle>
          <a:p>
            <a:pPr>
              <a:defRPr/>
            </a:pPr>
            <a:endParaRPr lang="en-US">
              <a:solidFill>
                <a:srgbClr val="564B3C"/>
              </a:solidFill>
            </a:endParaRPr>
          </a:p>
        </p:txBody>
      </p:sp>
    </p:spTree>
    <p:extLst>
      <p:ext uri="{BB962C8B-B14F-4D97-AF65-F5344CB8AC3E}">
        <p14:creationId xmlns:p14="http://schemas.microsoft.com/office/powerpoint/2010/main" val="2402058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F67FD7-837E-4FD7-B49A-DB4BB96318E5}"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456694AB-5BE5-4448-A1EF-27794F8296F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860200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9148234" y="228600"/>
            <a:ext cx="2480733"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9273118" y="350839"/>
            <a:ext cx="2230967"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5EFE53B-19DF-4CA9-8655-2AD883ECB15F}" type="datetimeFigureOut">
              <a:rPr lang="en-US">
                <a:solidFill>
                  <a:srgbClr val="564B3C"/>
                </a:solidFill>
              </a:rPr>
              <a:pPr>
                <a:defRPr/>
              </a:pPr>
              <a:t>10/19/2018</a:t>
            </a:fld>
            <a:endParaRPr lang="en-US">
              <a:solidFill>
                <a:srgbClr val="564B3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8" name="Slide Number Placeholder 5"/>
          <p:cNvSpPr>
            <a:spLocks noGrp="1"/>
          </p:cNvSpPr>
          <p:nvPr>
            <p:ph type="sldNum" sz="quarter" idx="12"/>
          </p:nvPr>
        </p:nvSpPr>
        <p:spPr/>
        <p:txBody>
          <a:bodyPr/>
          <a:lstStyle>
            <a:lvl1pPr>
              <a:defRPr/>
            </a:lvl1pPr>
          </a:lstStyle>
          <a:p>
            <a:pPr>
              <a:defRPr/>
            </a:pPr>
            <a:fld id="{0E20090D-D2DC-40FF-8A47-296622735A3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9420871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282767" y="3136901"/>
            <a:ext cx="1214967"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594784" y="3055939"/>
            <a:ext cx="92625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721784" y="4559301"/>
            <a:ext cx="9008533"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p:nvPr/>
        </p:nvSpPr>
        <p:spPr>
          <a:xfrm>
            <a:off x="719667" y="3140075"/>
            <a:ext cx="9012767"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3D714A31-F726-4BFE-9F74-F66A9EB0827C}" type="datetimeFigureOut">
              <a:rPr lang="en-US">
                <a:solidFill>
                  <a:srgbClr val="564B3C"/>
                </a:solidFill>
              </a:rPr>
              <a:pPr>
                <a:defRPr/>
              </a:pPr>
              <a:t>10/19/2018</a:t>
            </a:fld>
            <a:endParaRPr lang="en-US">
              <a:solidFill>
                <a:srgbClr val="564B3C"/>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4" name="Slide Number Placeholder 5"/>
          <p:cNvSpPr>
            <a:spLocks noGrp="1"/>
          </p:cNvSpPr>
          <p:nvPr>
            <p:ph type="sldNum" sz="quarter" idx="12"/>
          </p:nvPr>
        </p:nvSpPr>
        <p:spPr>
          <a:xfrm>
            <a:off x="10382251" y="4625975"/>
            <a:ext cx="1016000" cy="457200"/>
          </a:xfrm>
        </p:spPr>
        <p:txBody>
          <a:bodyPr/>
          <a:lstStyle>
            <a:lvl1pPr algn="ctr">
              <a:defRPr sz="2800">
                <a:solidFill>
                  <a:srgbClr val="47534C"/>
                </a:solidFill>
              </a:defRPr>
            </a:lvl1pPr>
          </a:lstStyle>
          <a:p>
            <a:pPr>
              <a:defRPr/>
            </a:pPr>
            <a:fld id="{D4B7C0FF-97DB-4F7F-9748-58300A5B884C}" type="slidenum">
              <a:rPr lang="en-US" altLang="en-US"/>
              <a:pPr>
                <a:defRPr/>
              </a:pPr>
              <a:t>‹#›</a:t>
            </a:fld>
            <a:endParaRPr lang="en-US" altLang="en-US"/>
          </a:p>
        </p:txBody>
      </p:sp>
    </p:spTree>
    <p:extLst>
      <p:ext uri="{BB962C8B-B14F-4D97-AF65-F5344CB8AC3E}">
        <p14:creationId xmlns:p14="http://schemas.microsoft.com/office/powerpoint/2010/main" val="1902033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064D2B-76A3-4A24-AD48-93354178B94A}"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D800839B-3CFB-40CC-B30C-812A63FF749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854024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5" name="Rounded Rectangle 4"/>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57767" y="3048001"/>
            <a:ext cx="10710333"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4541839"/>
            <a:ext cx="10422467"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901700" y="3124200"/>
            <a:ext cx="10422467"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D1BCAA5-8FE6-4EC5-8A75-03563FB06CF4}" type="datetimeFigureOut">
              <a:rPr lang="en-US">
                <a:solidFill>
                  <a:srgbClr val="564B3C"/>
                </a:solidFill>
              </a:rPr>
              <a:pPr>
                <a:defRPr/>
              </a:pPr>
              <a:t>10/19/2018</a:t>
            </a:fld>
            <a:endParaRPr lang="en-US">
              <a:solidFill>
                <a:srgbClr val="564B3C"/>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2" name="Slide Number Placeholder 5"/>
          <p:cNvSpPr>
            <a:spLocks noGrp="1"/>
          </p:cNvSpPr>
          <p:nvPr>
            <p:ph type="sldNum" sz="quarter" idx="12"/>
          </p:nvPr>
        </p:nvSpPr>
        <p:spPr/>
        <p:txBody>
          <a:bodyPr/>
          <a:lstStyle>
            <a:lvl1pPr>
              <a:defRPr/>
            </a:lvl1pPr>
          </a:lstStyle>
          <a:p>
            <a:pPr>
              <a:defRPr/>
            </a:pPr>
            <a:fld id="{63C8542C-9220-42BA-9073-7A59F5115CBA}"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526968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EB9D3D-A719-4461-98BA-C48FDEE1184E}" type="datetimeFigureOut">
              <a:rPr lang="en-US">
                <a:solidFill>
                  <a:srgbClr val="564B3C"/>
                </a:solidFill>
              </a:rPr>
              <a:pPr>
                <a:defRPr/>
              </a:pPr>
              <a:t>10/19/2018</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7" name="Slide Number Placeholder 5"/>
          <p:cNvSpPr>
            <a:spLocks noGrp="1"/>
          </p:cNvSpPr>
          <p:nvPr>
            <p:ph type="sldNum" sz="quarter" idx="12"/>
          </p:nvPr>
        </p:nvSpPr>
        <p:spPr/>
        <p:txBody>
          <a:bodyPr/>
          <a:lstStyle>
            <a:lvl1pPr>
              <a:defRPr/>
            </a:lvl1pPr>
          </a:lstStyle>
          <a:p>
            <a:pPr>
              <a:defRPr/>
            </a:pPr>
            <a:fld id="{979DECFA-519E-4A68-B67B-A2FCA52E4589}"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274587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31DC1B1-8BAA-420D-9B93-CCB651FD329F}" type="datetimeFigureOut">
              <a:rPr lang="en-US">
                <a:solidFill>
                  <a:srgbClr val="564B3C"/>
                </a:solidFill>
              </a:rPr>
              <a:pPr>
                <a:defRPr/>
              </a:pPr>
              <a:t>10/19/2018</a:t>
            </a:fld>
            <a:endParaRPr lang="en-US">
              <a:solidFill>
                <a:srgbClr val="564B3C"/>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9" name="Slide Number Placeholder 5"/>
          <p:cNvSpPr>
            <a:spLocks noGrp="1"/>
          </p:cNvSpPr>
          <p:nvPr>
            <p:ph type="sldNum" sz="quarter" idx="12"/>
          </p:nvPr>
        </p:nvSpPr>
        <p:spPr/>
        <p:txBody>
          <a:bodyPr/>
          <a:lstStyle>
            <a:lvl1pPr>
              <a:defRPr/>
            </a:lvl1pPr>
          </a:lstStyle>
          <a:p>
            <a:pPr>
              <a:defRPr/>
            </a:pPr>
            <a:fld id="{6049B642-AAE9-4DB2-B282-4809F23629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2449671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ABFD8-3B01-4FB3-BBF9-ACB31E637A6E}" type="datetimeFigureOut">
              <a:rPr lang="en-US">
                <a:solidFill>
                  <a:srgbClr val="564B3C"/>
                </a:solidFill>
              </a:rPr>
              <a:pPr>
                <a:defRPr/>
              </a:pPr>
              <a:t>10/19/2018</a:t>
            </a:fld>
            <a:endParaRPr lang="en-US">
              <a:solidFill>
                <a:srgbClr val="564B3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5" name="Slide Number Placeholder 5"/>
          <p:cNvSpPr>
            <a:spLocks noGrp="1"/>
          </p:cNvSpPr>
          <p:nvPr>
            <p:ph type="sldNum" sz="quarter" idx="12"/>
          </p:nvPr>
        </p:nvSpPr>
        <p:spPr/>
        <p:txBody>
          <a:bodyPr/>
          <a:lstStyle>
            <a:lvl1pPr>
              <a:defRPr/>
            </a:lvl1pPr>
          </a:lstStyle>
          <a:p>
            <a:pPr>
              <a:defRPr/>
            </a:pPr>
            <a:fld id="{F8C2B6C7-E73B-4C9E-863C-A6F9045D9A07}"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112444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solidFill>
                  <a:prstClr val="white">
                    <a:lumMod val="75000"/>
                  </a:prstClr>
                </a:solidFill>
              </a:rPr>
              <a:pPr/>
              <a:t>10/19/2018</a:t>
            </a:fld>
            <a:endParaRPr lang="en-US" dirty="0">
              <a:solidFill>
                <a:prstClr val="white">
                  <a:lumMod val="75000"/>
                </a:prstClr>
              </a:solidFill>
            </a:endParaRPr>
          </a:p>
        </p:txBody>
      </p:sp>
      <p:sp>
        <p:nvSpPr>
          <p:cNvPr id="6" name="Footer Placeholder 5"/>
          <p:cNvSpPr>
            <a:spLocks noGrp="1"/>
          </p:cNvSpPr>
          <p:nvPr>
            <p:ph type="ftr" sz="quarter" idx="11"/>
          </p:nvPr>
        </p:nvSpPr>
        <p:spPr>
          <a:xfrm>
            <a:off x="1141412" y="5883275"/>
            <a:ext cx="5105400" cy="365125"/>
          </a:xfrm>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374313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3" name="Rounded Rectangle 2"/>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24D7E217-4436-41F7-8660-F3B3F4A59FF1}" type="datetimeFigureOut">
              <a:rPr lang="en-US">
                <a:solidFill>
                  <a:srgbClr val="564B3C"/>
                </a:solidFill>
              </a:rPr>
              <a:pPr>
                <a:defRPr/>
              </a:pPr>
              <a:t>10/19/2018</a:t>
            </a:fld>
            <a:endParaRPr lang="en-US">
              <a:solidFill>
                <a:srgbClr val="564B3C"/>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3"/>
          <p:cNvSpPr>
            <a:spLocks noGrp="1"/>
          </p:cNvSpPr>
          <p:nvPr>
            <p:ph type="sldNum" sz="quarter" idx="12"/>
          </p:nvPr>
        </p:nvSpPr>
        <p:spPr/>
        <p:txBody>
          <a:bodyPr/>
          <a:lstStyle>
            <a:lvl1pPr>
              <a:defRPr/>
            </a:lvl1pPr>
          </a:lstStyle>
          <a:p>
            <a:pPr>
              <a:defRPr/>
            </a:pPr>
            <a:fld id="{AF61A434-A756-4691-A135-7FFBE6E665EF}"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41532105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901700" y="1643064"/>
            <a:ext cx="3312584"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FEB5EB8-DA4D-4017-ADC7-C82A6BBB42DC}" type="datetimeFigureOut">
              <a:rPr lang="en-US">
                <a:solidFill>
                  <a:srgbClr val="564B3C"/>
                </a:solidFill>
              </a:rPr>
              <a:pPr>
                <a:defRPr/>
              </a:pPr>
              <a:t>10/19/2018</a:t>
            </a:fld>
            <a:endParaRPr lang="en-US">
              <a:solidFill>
                <a:srgbClr val="564B3C"/>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11" name="Slide Number Placeholder 6"/>
          <p:cNvSpPr>
            <a:spLocks noGrp="1"/>
          </p:cNvSpPr>
          <p:nvPr>
            <p:ph type="sldNum" sz="quarter" idx="12"/>
          </p:nvPr>
        </p:nvSpPr>
        <p:spPr/>
        <p:txBody>
          <a:bodyPr/>
          <a:lstStyle>
            <a:lvl1pPr>
              <a:defRPr/>
            </a:lvl1pPr>
          </a:lstStyle>
          <a:p>
            <a:pPr>
              <a:defRPr/>
            </a:pPr>
            <a:fld id="{5C961D52-F764-4A0B-9A8F-C38CDD84DAF1}"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40982790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6" name="Rounded Rectangle 5"/>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1016000" y="5029201"/>
            <a:ext cx="1013460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1219200" y="5638800"/>
            <a:ext cx="9770533"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806452" y="5075238"/>
            <a:ext cx="10596033"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E2C1564-9E50-40EE-B95D-6FC66A5A25FA}" type="datetimeFigureOut">
              <a:rPr lang="en-US">
                <a:solidFill>
                  <a:srgbClr val="564B3C"/>
                </a:solidFill>
              </a:rPr>
              <a:pPr>
                <a:defRPr/>
              </a:pPr>
              <a:t>10/19/2018</a:t>
            </a:fld>
            <a:endParaRPr lang="en-US">
              <a:solidFill>
                <a:srgbClr val="564B3C"/>
              </a:solidFill>
            </a:endParaRPr>
          </a:p>
        </p:txBody>
      </p:sp>
      <p:sp>
        <p:nvSpPr>
          <p:cNvPr id="12" name="Slide Number Placeholder 6"/>
          <p:cNvSpPr>
            <a:spLocks noGrp="1"/>
          </p:cNvSpPr>
          <p:nvPr>
            <p:ph type="sldNum" sz="quarter" idx="11"/>
          </p:nvPr>
        </p:nvSpPr>
        <p:spPr/>
        <p:txBody>
          <a:bodyPr/>
          <a:lstStyle>
            <a:lvl1pPr>
              <a:defRPr/>
            </a:lvl1pPr>
          </a:lstStyle>
          <a:p>
            <a:pPr>
              <a:defRPr/>
            </a:pPr>
            <a:fld id="{8E9FAB12-070A-4EA4-9F33-7A31B048DE3F}" type="slidenum">
              <a:rPr lang="en-US" altLang="en-US">
                <a:solidFill>
                  <a:srgbClr val="564B3C"/>
                </a:solidFill>
              </a:rPr>
              <a:pPr>
                <a:defRPr/>
              </a:pPr>
              <a:t>‹#›</a:t>
            </a:fld>
            <a:endParaRPr lang="en-US" altLang="en-US">
              <a:solidFill>
                <a:srgbClr val="564B3C"/>
              </a:solidFill>
            </a:endParaRPr>
          </a:p>
        </p:txBody>
      </p:sp>
      <p:sp>
        <p:nvSpPr>
          <p:cNvPr id="13" name="Footer Placeholder 5"/>
          <p:cNvSpPr>
            <a:spLocks noGrp="1"/>
          </p:cNvSpPr>
          <p:nvPr>
            <p:ph type="ftr" sz="quarter" idx="12"/>
          </p:nvPr>
        </p:nvSpPr>
        <p:spPr/>
        <p:txBody>
          <a:bodyPr/>
          <a:lstStyle>
            <a:lvl1pPr>
              <a:defRPr/>
            </a:lvl1pPr>
          </a:lstStyle>
          <a:p>
            <a:pPr>
              <a:defRPr/>
            </a:pPr>
            <a:endParaRPr lang="en-US">
              <a:solidFill>
                <a:srgbClr val="564B3C"/>
              </a:solidFill>
            </a:endParaRPr>
          </a:p>
        </p:txBody>
      </p:sp>
    </p:spTree>
    <p:extLst>
      <p:ext uri="{BB962C8B-B14F-4D97-AF65-F5344CB8AC3E}">
        <p14:creationId xmlns:p14="http://schemas.microsoft.com/office/powerpoint/2010/main" val="10909008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F67FD7-837E-4FD7-B49A-DB4BB96318E5}"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lvl1pPr>
              <a:defRPr/>
            </a:lvl1pPr>
          </a:lstStyle>
          <a:p>
            <a:pPr>
              <a:defRPr/>
            </a:pPr>
            <a:fld id="{456694AB-5BE5-4448-A1EF-27794F8296F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3047867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9148234" y="228600"/>
            <a:ext cx="2480733"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9273118" y="350839"/>
            <a:ext cx="2230967"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5EFE53B-19DF-4CA9-8655-2AD883ECB15F}" type="datetimeFigureOut">
              <a:rPr lang="en-US">
                <a:solidFill>
                  <a:srgbClr val="564B3C"/>
                </a:solidFill>
              </a:rPr>
              <a:pPr>
                <a:defRPr/>
              </a:pPr>
              <a:t>10/19/2018</a:t>
            </a:fld>
            <a:endParaRPr lang="en-US">
              <a:solidFill>
                <a:srgbClr val="564B3C"/>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564B3C"/>
              </a:solidFill>
            </a:endParaRPr>
          </a:p>
        </p:txBody>
      </p:sp>
      <p:sp>
        <p:nvSpPr>
          <p:cNvPr id="8" name="Slide Number Placeholder 5"/>
          <p:cNvSpPr>
            <a:spLocks noGrp="1"/>
          </p:cNvSpPr>
          <p:nvPr>
            <p:ph type="sldNum" sz="quarter" idx="12"/>
          </p:nvPr>
        </p:nvSpPr>
        <p:spPr/>
        <p:txBody>
          <a:bodyPr/>
          <a:lstStyle>
            <a:lvl1pPr>
              <a:defRPr/>
            </a:lvl1pPr>
          </a:lstStyle>
          <a:p>
            <a:pPr>
              <a:defRPr/>
            </a:pPr>
            <a:fld id="{0E20090D-D2DC-40FF-8A47-296622735A3B}" type="slidenum">
              <a:rPr lang="en-US" altLang="en-US">
                <a:solidFill>
                  <a:srgbClr val="564B3C"/>
                </a:solidFill>
              </a:rPr>
              <a:pPr>
                <a:defRPr/>
              </a:pPr>
              <a:t>‹#›</a:t>
            </a:fld>
            <a:endParaRPr lang="en-US" altLang="en-US">
              <a:solidFill>
                <a:srgbClr val="564B3C"/>
              </a:solidFill>
            </a:endParaRPr>
          </a:p>
        </p:txBody>
      </p:sp>
    </p:spTree>
    <p:extLst>
      <p:ext uri="{BB962C8B-B14F-4D97-AF65-F5344CB8AC3E}">
        <p14:creationId xmlns:p14="http://schemas.microsoft.com/office/powerpoint/2010/main" val="4612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4.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fld id="{B61BEF0D-F0BB-DE4B-95CE-6DB70DBA9567}" type="datetimeFigureOut">
              <a:rPr lang="en-US" dirty="0">
                <a:solidFill>
                  <a:prstClr val="white">
                    <a:lumMod val="75000"/>
                  </a:prstClr>
                </a:solidFill>
              </a:rPr>
              <a:pPr defTabSz="457200"/>
              <a:t>10/19/2018</a:t>
            </a:fld>
            <a:endParaRPr lang="en-US" dirty="0">
              <a:solidFill>
                <a:prstClr val="white">
                  <a:lumMod val="75000"/>
                </a:prstClr>
              </a:solidFill>
            </a:endParaRP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endParaRPr lang="en-US" dirty="0">
              <a:solidFill>
                <a:prstClr val="white">
                  <a:lumMod val="75000"/>
                </a:prstClr>
              </a:solidFill>
            </a:endParaRP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fld id="{D57F1E4F-1CFF-5643-939E-217C01CDF565}" type="slidenum">
              <a:rPr lang="en-US" dirty="0">
                <a:solidFill>
                  <a:prstClr val="white">
                    <a:lumMod val="75000"/>
                  </a:prstClr>
                </a:solidFill>
              </a:rPr>
              <a:pPr defTabSz="457200"/>
              <a:t>‹#›</a:t>
            </a:fld>
            <a:endParaRPr lang="en-US" dirty="0">
              <a:solidFill>
                <a:prstClr val="white">
                  <a:lumMod val="75000"/>
                </a:prstClr>
              </a:solidFill>
            </a:endParaRPr>
          </a:p>
        </p:txBody>
      </p:sp>
    </p:spTree>
    <p:extLst>
      <p:ext uri="{BB962C8B-B14F-4D97-AF65-F5344CB8AC3E}">
        <p14:creationId xmlns:p14="http://schemas.microsoft.com/office/powerpoint/2010/main" val="5420266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676A55">
                  <a:tint val="60000"/>
                  <a:satMod val="155000"/>
                </a:srgbClr>
              </a:solidFill>
            </a:endParaRPr>
          </a:p>
        </p:txBody>
      </p:sp>
      <p:sp>
        <p:nvSpPr>
          <p:cNvPr id="14" name="Date Placeholder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18F4980-3FA5-4C1C-8376-C7E4614240EA}" type="datetimeFigureOut">
              <a:rPr lang="en-US" smtClean="0">
                <a:solidFill>
                  <a:srgbClr val="676A55">
                    <a:tint val="60000"/>
                    <a:satMod val="155000"/>
                  </a:srgbClr>
                </a:solidFill>
              </a:rPr>
              <a:pPr/>
              <a:t>10/19/2018</a:t>
            </a:fld>
            <a:endParaRPr lang="en-US">
              <a:solidFill>
                <a:srgbClr val="676A55">
                  <a:tint val="60000"/>
                  <a:satMod val="155000"/>
                </a:srgbClr>
              </a:solidFill>
            </a:endParaRPr>
          </a:p>
        </p:txBody>
      </p:sp>
      <p:sp>
        <p:nvSpPr>
          <p:cNvPr id="23" name="Slide Number Placeholder 22"/>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76D3709-3BEA-45B5-BDEE-12A2DAE36137}" type="slidenum">
              <a:rPr lang="en-US" smtClean="0">
                <a:solidFill>
                  <a:srgbClr val="EAEBDE">
                    <a:shade val="90000"/>
                  </a:srgbClr>
                </a:solidFill>
              </a:rPr>
              <a:pPr/>
              <a:t>‹#›</a:t>
            </a:fld>
            <a:endParaRPr lang="en-US">
              <a:solidFill>
                <a:srgbClr val="EAEBDE">
                  <a:shade val="90000"/>
                </a:srgbClr>
              </a:solidFill>
            </a:endParaRPr>
          </a:p>
        </p:txBody>
      </p:sp>
      <p:sp>
        <p:nvSpPr>
          <p:cNvPr id="22" name="Title Placeholder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46237"/>
            <a:ext cx="109728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54668484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7" name="Rounded Rectangle 6"/>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8" name="Text Placeholder 2"/>
          <p:cNvSpPr>
            <a:spLocks noGrp="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4EB69255-2182-4DB9-84F9-0935AB09BD81}"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n-US">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fontAlgn="base">
              <a:spcBef>
                <a:spcPct val="0"/>
              </a:spcBef>
              <a:spcAft>
                <a:spcPct val="0"/>
              </a:spcAft>
              <a:defRPr/>
            </a:pPr>
            <a:fld id="{3490084A-8392-4B86-AD95-F41A11AC36C0}" type="slidenum">
              <a:rPr lang="en-US" altLang="en-US">
                <a:solidFill>
                  <a:srgbClr val="564B3C"/>
                </a:solidFill>
                <a:cs typeface="Arial" panose="020B0604020202020204" pitchFamily="34" charset="0"/>
              </a:rPr>
              <a:pPr fontAlgn="base">
                <a:spcBef>
                  <a:spcPct val="0"/>
                </a:spcBef>
                <a:spcAft>
                  <a:spcPct val="0"/>
                </a:spcAft>
                <a:defRPr/>
              </a:pPr>
              <a:t>‹#›</a:t>
            </a:fld>
            <a:endParaRPr lang="en-US" altLang="en-US">
              <a:solidFill>
                <a:srgbClr val="564B3C"/>
              </a:solidFill>
              <a:cs typeface="Arial" panose="020B0604020202020204" pitchFamily="34" charset="0"/>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497417" y="373063"/>
            <a:ext cx="11173883"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567267" y="407988"/>
            <a:ext cx="11015133"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869015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7" name="Rounded Rectangle 6"/>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8" name="Text Placeholder 2"/>
          <p:cNvSpPr>
            <a:spLocks noGrp="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4EB69255-2182-4DB9-84F9-0935AB09BD81}"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n-US">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fontAlgn="base">
              <a:spcBef>
                <a:spcPct val="0"/>
              </a:spcBef>
              <a:spcAft>
                <a:spcPct val="0"/>
              </a:spcAft>
              <a:defRPr/>
            </a:pPr>
            <a:fld id="{3490084A-8392-4B86-AD95-F41A11AC36C0}" type="slidenum">
              <a:rPr lang="en-US" altLang="en-US">
                <a:solidFill>
                  <a:srgbClr val="564B3C"/>
                </a:solidFill>
                <a:cs typeface="Arial" panose="020B0604020202020204" pitchFamily="34" charset="0"/>
              </a:rPr>
              <a:pPr fontAlgn="base">
                <a:spcBef>
                  <a:spcPct val="0"/>
                </a:spcBef>
                <a:spcAft>
                  <a:spcPct val="0"/>
                </a:spcAft>
                <a:defRPr/>
              </a:pPr>
              <a:t>‹#›</a:t>
            </a:fld>
            <a:endParaRPr lang="en-US" altLang="en-US">
              <a:solidFill>
                <a:srgbClr val="564B3C"/>
              </a:solidFill>
              <a:cs typeface="Arial" panose="020B0604020202020204" pitchFamily="34" charset="0"/>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497417" y="373063"/>
            <a:ext cx="11173883"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567267" y="407988"/>
            <a:ext cx="11015133"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073708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7" name="Rounded Rectangle 6"/>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8" name="Text Placeholder 2"/>
          <p:cNvSpPr>
            <a:spLocks noGrp="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4EB69255-2182-4DB9-84F9-0935AB09BD81}"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n-US">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fontAlgn="base">
              <a:spcBef>
                <a:spcPct val="0"/>
              </a:spcBef>
              <a:spcAft>
                <a:spcPct val="0"/>
              </a:spcAft>
              <a:defRPr/>
            </a:pPr>
            <a:fld id="{3490084A-8392-4B86-AD95-F41A11AC36C0}" type="slidenum">
              <a:rPr lang="en-US" altLang="en-US">
                <a:solidFill>
                  <a:srgbClr val="564B3C"/>
                </a:solidFill>
                <a:cs typeface="Arial" panose="020B0604020202020204" pitchFamily="34" charset="0"/>
              </a:rPr>
              <a:pPr fontAlgn="base">
                <a:spcBef>
                  <a:spcPct val="0"/>
                </a:spcBef>
                <a:spcAft>
                  <a:spcPct val="0"/>
                </a:spcAft>
                <a:defRPr/>
              </a:pPr>
              <a:t>‹#›</a:t>
            </a:fld>
            <a:endParaRPr lang="en-US" altLang="en-US">
              <a:solidFill>
                <a:srgbClr val="564B3C"/>
              </a:solidFill>
              <a:cs typeface="Arial" panose="020B0604020202020204" pitchFamily="34" charset="0"/>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497417" y="373063"/>
            <a:ext cx="11173883"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567267" y="407988"/>
            <a:ext cx="11015133"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062504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7" name="Rounded Rectangle 6"/>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8" name="Text Placeholder 2"/>
          <p:cNvSpPr>
            <a:spLocks noGrp="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4EB69255-2182-4DB9-84F9-0935AB09BD81}"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n-US">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fontAlgn="base">
              <a:spcBef>
                <a:spcPct val="0"/>
              </a:spcBef>
              <a:spcAft>
                <a:spcPct val="0"/>
              </a:spcAft>
              <a:defRPr/>
            </a:pPr>
            <a:fld id="{3490084A-8392-4B86-AD95-F41A11AC36C0}" type="slidenum">
              <a:rPr lang="en-US" altLang="en-US">
                <a:solidFill>
                  <a:srgbClr val="564B3C"/>
                </a:solidFill>
                <a:cs typeface="Arial" panose="020B0604020202020204" pitchFamily="34" charset="0"/>
              </a:rPr>
              <a:pPr fontAlgn="base">
                <a:spcBef>
                  <a:spcPct val="0"/>
                </a:spcBef>
                <a:spcAft>
                  <a:spcPct val="0"/>
                </a:spcAft>
                <a:defRPr/>
              </a:pPr>
              <a:t>‹#›</a:t>
            </a:fld>
            <a:endParaRPr lang="en-US" altLang="en-US">
              <a:solidFill>
                <a:srgbClr val="564B3C"/>
              </a:solidFill>
              <a:cs typeface="Arial" panose="020B0604020202020204" pitchFamily="34" charset="0"/>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497417" y="373063"/>
            <a:ext cx="11173883"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567267" y="407988"/>
            <a:ext cx="11015133"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341554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7" name="Rounded Rectangle 6"/>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8" name="Text Placeholder 2"/>
          <p:cNvSpPr>
            <a:spLocks noGrp="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4EB69255-2182-4DB9-84F9-0935AB09BD81}"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n-US">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fontAlgn="base">
              <a:spcBef>
                <a:spcPct val="0"/>
              </a:spcBef>
              <a:spcAft>
                <a:spcPct val="0"/>
              </a:spcAft>
              <a:defRPr/>
            </a:pPr>
            <a:fld id="{3490084A-8392-4B86-AD95-F41A11AC36C0}" type="slidenum">
              <a:rPr lang="en-US" altLang="en-US">
                <a:solidFill>
                  <a:srgbClr val="564B3C"/>
                </a:solidFill>
                <a:cs typeface="Arial" panose="020B0604020202020204" pitchFamily="34" charset="0"/>
              </a:rPr>
              <a:pPr fontAlgn="base">
                <a:spcBef>
                  <a:spcPct val="0"/>
                </a:spcBef>
                <a:spcAft>
                  <a:spcPct val="0"/>
                </a:spcAft>
                <a:defRPr/>
              </a:pPr>
              <a:t>‹#›</a:t>
            </a:fld>
            <a:endParaRPr lang="en-US" altLang="en-US">
              <a:solidFill>
                <a:srgbClr val="564B3C"/>
              </a:solidFill>
              <a:cs typeface="Arial" panose="020B0604020202020204" pitchFamily="34" charset="0"/>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497417" y="373063"/>
            <a:ext cx="11173883"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567267" y="407988"/>
            <a:ext cx="11015133"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646230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useBgFill="1">
        <p:nvSpPr>
          <p:cNvPr id="7" name="Rounded Rectangle 6"/>
          <p:cNvSpPr/>
          <p:nvPr/>
        </p:nvSpPr>
        <p:spPr>
          <a:xfrm>
            <a:off x="122767" y="101601"/>
            <a:ext cx="11946467"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8" name="Text Placeholder 2"/>
          <p:cNvSpPr>
            <a:spLocks noGrp="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4EB69255-2182-4DB9-84F9-0935AB09BD81}" type="datetimeFigureOut">
              <a:rPr lang="en-US">
                <a:solidFill>
                  <a:srgbClr val="564B3C"/>
                </a:solidFill>
              </a:rPr>
              <a:pPr>
                <a:defRPr/>
              </a:pPr>
              <a:t>10/19/2018</a:t>
            </a:fld>
            <a:endParaRPr lang="en-US">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n-US">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fontAlgn="base">
              <a:spcBef>
                <a:spcPct val="0"/>
              </a:spcBef>
              <a:spcAft>
                <a:spcPct val="0"/>
              </a:spcAft>
              <a:defRPr/>
            </a:pPr>
            <a:fld id="{3490084A-8392-4B86-AD95-F41A11AC36C0}" type="slidenum">
              <a:rPr lang="en-US" altLang="en-US">
                <a:solidFill>
                  <a:srgbClr val="564B3C"/>
                </a:solidFill>
                <a:cs typeface="Arial" panose="020B0604020202020204" pitchFamily="34" charset="0"/>
              </a:rPr>
              <a:pPr fontAlgn="base">
                <a:spcBef>
                  <a:spcPct val="0"/>
                </a:spcBef>
                <a:spcAft>
                  <a:spcPct val="0"/>
                </a:spcAft>
                <a:defRPr/>
              </a:pPr>
              <a:t>‹#›</a:t>
            </a:fld>
            <a:endParaRPr lang="en-US" altLang="en-US">
              <a:solidFill>
                <a:srgbClr val="564B3C"/>
              </a:solidFill>
              <a:cs typeface="Arial" panose="020B0604020202020204" pitchFamily="34" charset="0"/>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p:nvPr/>
        </p:nvSpPr>
        <p:spPr>
          <a:xfrm>
            <a:off x="497417" y="373063"/>
            <a:ext cx="11173883"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567267" y="407988"/>
            <a:ext cx="11015133"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929950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5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earthquake.usgs.gov/earthquakes/recenteqsww/" TargetMode="Externa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Geology</a:t>
            </a:r>
            <a:endParaRPr lang="en-US" dirty="0"/>
          </a:p>
        </p:txBody>
      </p:sp>
      <p:sp>
        <p:nvSpPr>
          <p:cNvPr id="3" name="Subtitle 2"/>
          <p:cNvSpPr>
            <a:spLocks noGrp="1"/>
          </p:cNvSpPr>
          <p:nvPr>
            <p:ph type="subTitle" idx="1"/>
          </p:nvPr>
        </p:nvSpPr>
        <p:spPr/>
        <p:txBody>
          <a:bodyPr/>
          <a:lstStyle/>
          <a:p>
            <a:r>
              <a:rPr lang="en-US" dirty="0" smtClean="0"/>
              <a:t>Composition of materials, tectonic cycle, Formation and identification </a:t>
            </a:r>
            <a:r>
              <a:rPr lang="en-US" smtClean="0"/>
              <a:t>of rock types</a:t>
            </a:r>
            <a:endParaRPr lang="en-US" dirty="0"/>
          </a:p>
        </p:txBody>
      </p:sp>
    </p:spTree>
    <p:extLst>
      <p:ext uri="{BB962C8B-B14F-4D97-AF65-F5344CB8AC3E}">
        <p14:creationId xmlns:p14="http://schemas.microsoft.com/office/powerpoint/2010/main" val="165988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smtClean="0">
                <a:solidFill>
                  <a:schemeClr val="accent1">
                    <a:lumMod val="75000"/>
                  </a:schemeClr>
                </a:solidFill>
              </a:rPr>
              <a:t>Interior  structure</a:t>
            </a:r>
            <a:endParaRPr lang="en-US"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The Earth is divided into several layers based on similar temperatures, materials, pressure, and depth</a:t>
            </a:r>
          </a:p>
          <a:p>
            <a:pPr marL="114300" indent="0" eaLnBrk="1" fontAlgn="auto" hangingPunct="1">
              <a:spcAft>
                <a:spcPts val="0"/>
              </a:spcAft>
              <a:buNone/>
              <a:defRPr/>
            </a:pPr>
            <a:endParaRPr lang="en-US" dirty="0"/>
          </a:p>
        </p:txBody>
      </p:sp>
      <p:pic>
        <p:nvPicPr>
          <p:cNvPr id="9220" name="Picture 2" descr="http://www.solarviews.com/thumb/earth/earthf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81326"/>
            <a:ext cx="38100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http://olparapat.edublogs.org/files/2011/11/earths-layers-2g2iy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4394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668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Interior Structure</a:t>
            </a:r>
            <a:endParaRPr lang="en-US" dirty="0"/>
          </a:p>
        </p:txBody>
      </p:sp>
      <p:sp>
        <p:nvSpPr>
          <p:cNvPr id="10243" name="Content Placeholder 2"/>
          <p:cNvSpPr>
            <a:spLocks noGrp="1"/>
          </p:cNvSpPr>
          <p:nvPr>
            <p:ph idx="1"/>
          </p:nvPr>
        </p:nvSpPr>
        <p:spPr>
          <a:xfrm>
            <a:off x="5638800" y="1752601"/>
            <a:ext cx="4800600" cy="4373563"/>
          </a:xfrm>
        </p:spPr>
        <p:txBody>
          <a:bodyPr/>
          <a:lstStyle/>
          <a:p>
            <a:pPr>
              <a:buFont typeface="Arial" panose="020B0604020202020204" pitchFamily="34" charset="0"/>
              <a:buNone/>
            </a:pPr>
            <a:r>
              <a:rPr lang="en-US" altLang="en-US" smtClean="0"/>
              <a:t>The materials that make up the Earth separated as the Earth cooled. The lighter materials rose to the surface and the heavier materials sunk to the center.</a:t>
            </a:r>
          </a:p>
          <a:p>
            <a:pPr>
              <a:buFont typeface="Arial" panose="020B0604020202020204" pitchFamily="34" charset="0"/>
              <a:buNone/>
            </a:pPr>
            <a:endParaRPr lang="en-US" altLang="en-US" smtClean="0"/>
          </a:p>
          <a:p>
            <a:pPr>
              <a:buFont typeface="Arial" panose="020B0604020202020204" pitchFamily="34" charset="0"/>
              <a:buNone/>
            </a:pPr>
            <a:r>
              <a:rPr lang="en-US" altLang="en-US" smtClean="0"/>
              <a:t>Movement of heavy metals in the liquid outer core is responsible for the Earth’s magnetic field.</a:t>
            </a:r>
          </a:p>
        </p:txBody>
      </p:sp>
      <p:pic>
        <p:nvPicPr>
          <p:cNvPr id="10244" name="Picture 2" descr="http://scienceblogs.com/startswithabang/files/2011/09/Layers-of-Eart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24000"/>
            <a:ext cx="4076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180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Interior Structure</a:t>
            </a:r>
            <a:endParaRPr lang="en-US" dirty="0"/>
          </a:p>
        </p:txBody>
      </p:sp>
      <p:sp>
        <p:nvSpPr>
          <p:cNvPr id="11267" name="Content Placeholder 2"/>
          <p:cNvSpPr>
            <a:spLocks noGrp="1"/>
          </p:cNvSpPr>
          <p:nvPr>
            <p:ph idx="1"/>
          </p:nvPr>
        </p:nvSpPr>
        <p:spPr>
          <a:xfrm>
            <a:off x="6096000" y="1752601"/>
            <a:ext cx="4419600" cy="4373563"/>
          </a:xfrm>
        </p:spPr>
        <p:txBody>
          <a:bodyPr/>
          <a:lstStyle/>
          <a:p>
            <a:pPr>
              <a:buFont typeface="Arial" panose="020B0604020202020204" pitchFamily="34" charset="0"/>
              <a:buNone/>
            </a:pPr>
            <a:r>
              <a:rPr lang="en-US" altLang="en-US" sz="2000"/>
              <a:t>The mantle of the Earth is made of a mixture of hard, rigid rocks in the lower mantle and plastic, more flexible rocks in the upper mantle.</a:t>
            </a:r>
          </a:p>
          <a:p>
            <a:pPr>
              <a:buFont typeface="Arial" panose="020B0604020202020204" pitchFamily="34" charset="0"/>
              <a:buNone/>
            </a:pPr>
            <a:endParaRPr lang="en-US" altLang="en-US" sz="2000"/>
          </a:p>
          <a:p>
            <a:pPr>
              <a:buFont typeface="Arial" panose="020B0604020202020204" pitchFamily="34" charset="0"/>
              <a:buNone/>
            </a:pPr>
            <a:r>
              <a:rPr lang="en-US" altLang="en-US" sz="2000"/>
              <a:t>The differences in temperature between the upper and lower portions of the mantle plus the flexibility of the upper mantle cause currents of material that move the crust above the mantle.</a:t>
            </a:r>
          </a:p>
        </p:txBody>
      </p:sp>
      <p:pic>
        <p:nvPicPr>
          <p:cNvPr id="11268" name="Picture 2" descr="http://conceptactivityresearchvault.files.wordpress.com/2011/02/earth-mantle-convection-seafloor-s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1"/>
            <a:ext cx="44196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1752600" y="5105400"/>
            <a:ext cx="449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fontAlgn="base">
              <a:spcBef>
                <a:spcPct val="0"/>
              </a:spcBef>
              <a:spcAft>
                <a:spcPct val="0"/>
              </a:spcAft>
              <a:buClrTx/>
              <a:buFontTx/>
              <a:buNone/>
            </a:pPr>
            <a:r>
              <a:rPr lang="en-US" altLang="en-US" sz="2800">
                <a:solidFill>
                  <a:srgbClr val="FF0000"/>
                </a:solidFill>
                <a:cs typeface="Arial" panose="020B0604020202020204" pitchFamily="34" charset="0"/>
              </a:rPr>
              <a:t>HOT MATERIAL RISES, </a:t>
            </a:r>
            <a:r>
              <a:rPr lang="en-US" altLang="en-US" sz="2800">
                <a:solidFill>
                  <a:srgbClr val="0070C0"/>
                </a:solidFill>
                <a:cs typeface="Arial" panose="020B0604020202020204" pitchFamily="34" charset="0"/>
              </a:rPr>
              <a:t>COOL MATERIAL SINKS</a:t>
            </a:r>
          </a:p>
        </p:txBody>
      </p:sp>
    </p:spTree>
    <p:extLst>
      <p:ext uri="{BB962C8B-B14F-4D97-AF65-F5344CB8AC3E}">
        <p14:creationId xmlns:p14="http://schemas.microsoft.com/office/powerpoint/2010/main" val="76352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smtClean="0">
                <a:solidFill>
                  <a:schemeClr val="accent1">
                    <a:lumMod val="75000"/>
                  </a:schemeClr>
                </a:solidFill>
              </a:rPr>
              <a:t>Interior  structure</a:t>
            </a:r>
            <a:endParaRPr lang="en-US" dirty="0">
              <a:solidFill>
                <a:schemeClr val="accent1">
                  <a:lumMod val="75000"/>
                </a:schemeClr>
              </a:solidFill>
            </a:endParaRPr>
          </a:p>
        </p:txBody>
      </p:sp>
      <p:sp>
        <p:nvSpPr>
          <p:cNvPr id="12291" name="Content Placeholder 2"/>
          <p:cNvSpPr>
            <a:spLocks noGrp="1"/>
          </p:cNvSpPr>
          <p:nvPr>
            <p:ph idx="1"/>
          </p:nvPr>
        </p:nvSpPr>
        <p:spPr/>
        <p:txBody>
          <a:bodyPr/>
          <a:lstStyle/>
          <a:p>
            <a:pPr marL="114300" indent="0" eaLnBrk="1" hangingPunct="1">
              <a:buNone/>
            </a:pPr>
            <a:endParaRPr lang="en-US" altLang="en-US" smtClean="0"/>
          </a:p>
        </p:txBody>
      </p:sp>
      <p:pic>
        <p:nvPicPr>
          <p:cNvPr id="12292" name="Picture 2" descr="http://cimss.ssec.wisc.edu/sage/geology/lesson1/images/concepts_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4" y="1600200"/>
            <a:ext cx="63087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p:cNvSpPr txBox="1">
            <a:spLocks noChangeArrowheads="1"/>
          </p:cNvSpPr>
          <p:nvPr/>
        </p:nvSpPr>
        <p:spPr bwMode="auto">
          <a:xfrm>
            <a:off x="8153401" y="1676400"/>
            <a:ext cx="23225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fontAlgn="base">
              <a:spcBef>
                <a:spcPct val="0"/>
              </a:spcBef>
              <a:spcAft>
                <a:spcPct val="0"/>
              </a:spcAft>
              <a:buClrTx/>
              <a:buFontTx/>
              <a:buNone/>
            </a:pPr>
            <a:r>
              <a:rPr lang="en-US" altLang="en-US" sz="2800">
                <a:solidFill>
                  <a:prstClr val="black"/>
                </a:solidFill>
                <a:cs typeface="Arial" panose="020B0604020202020204" pitchFamily="34" charset="0"/>
              </a:rPr>
              <a:t>The crust of the Earth is broken up into sections called </a:t>
            </a:r>
            <a:r>
              <a:rPr lang="en-US" altLang="en-US" sz="2800" u="sng">
                <a:solidFill>
                  <a:prstClr val="black"/>
                </a:solidFill>
                <a:cs typeface="Arial" panose="020B0604020202020204" pitchFamily="34" charset="0"/>
              </a:rPr>
              <a:t>tectonic plates</a:t>
            </a:r>
            <a:r>
              <a:rPr lang="en-US" altLang="en-US" sz="2800">
                <a:solidFill>
                  <a:prstClr val="black"/>
                </a:solidFill>
                <a:cs typeface="Arial" panose="020B0604020202020204" pitchFamily="34" charset="0"/>
              </a:rPr>
              <a:t> made up of the lithosphere.</a:t>
            </a:r>
          </a:p>
        </p:txBody>
      </p:sp>
    </p:spTree>
    <p:extLst>
      <p:ext uri="{BB962C8B-B14F-4D97-AF65-F5344CB8AC3E}">
        <p14:creationId xmlns:p14="http://schemas.microsoft.com/office/powerpoint/2010/main" val="2323926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Interior Structure</a:t>
            </a:r>
            <a:endParaRPr lang="en-US" dirty="0"/>
          </a:p>
        </p:txBody>
      </p:sp>
      <p:sp>
        <p:nvSpPr>
          <p:cNvPr id="13315" name="Content Placeholder 2"/>
          <p:cNvSpPr>
            <a:spLocks noGrp="1"/>
          </p:cNvSpPr>
          <p:nvPr>
            <p:ph idx="1"/>
          </p:nvPr>
        </p:nvSpPr>
        <p:spPr>
          <a:xfrm>
            <a:off x="1981200" y="1600201"/>
            <a:ext cx="8229600" cy="4373563"/>
          </a:xfrm>
        </p:spPr>
        <p:txBody>
          <a:bodyPr/>
          <a:lstStyle/>
          <a:p>
            <a:pPr>
              <a:buFont typeface="Arial" panose="020B0604020202020204" pitchFamily="34" charset="0"/>
              <a:buNone/>
            </a:pPr>
            <a:r>
              <a:rPr lang="en-US" altLang="en-US" smtClean="0"/>
              <a:t>Oceanic crust is heavier and more dense so it sinks and stays below the water. Continental crust is lighter and less dense so it rises above the water. </a:t>
            </a:r>
          </a:p>
        </p:txBody>
      </p:sp>
      <p:pic>
        <p:nvPicPr>
          <p:cNvPr id="13316" name="Picture 3" descr="CRU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124200"/>
            <a:ext cx="51054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5" descr="mountai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6705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1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Tectonics</a:t>
            </a:r>
            <a:endParaRPr lang="en-US" dirty="0">
              <a:solidFill>
                <a:schemeClr val="accent1">
                  <a:lumMod val="75000"/>
                </a:schemeClr>
              </a:solidFill>
            </a:endParaRPr>
          </a:p>
        </p:txBody>
      </p:sp>
      <p:sp>
        <p:nvSpPr>
          <p:cNvPr id="15363" name="Content Placeholder 2"/>
          <p:cNvSpPr>
            <a:spLocks noGrp="1"/>
          </p:cNvSpPr>
          <p:nvPr>
            <p:ph idx="1"/>
          </p:nvPr>
        </p:nvSpPr>
        <p:spPr/>
        <p:txBody>
          <a:bodyPr/>
          <a:lstStyle/>
          <a:p>
            <a:pPr eaLnBrk="1" hangingPunct="1"/>
            <a:r>
              <a:rPr lang="en-US" altLang="en-US" smtClean="0"/>
              <a:t>History of plate movement based on current evidence.</a:t>
            </a:r>
          </a:p>
        </p:txBody>
      </p:sp>
      <p:pic>
        <p:nvPicPr>
          <p:cNvPr id="15364" name="Picture 4" descr="Continentaldrif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81275"/>
            <a:ext cx="4953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3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Plate </a:t>
            </a:r>
            <a:r>
              <a:rPr lang="en-US" smtClean="0"/>
              <a:t>tectonic movement</a:t>
            </a:r>
            <a:endParaRPr lang="en-US"/>
          </a:p>
        </p:txBody>
      </p:sp>
      <p:pic>
        <p:nvPicPr>
          <p:cNvPr id="2969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325" y="1828801"/>
            <a:ext cx="831215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03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0723" name="Content Placeholder 2"/>
          <p:cNvSpPr>
            <a:spLocks noGrp="1"/>
          </p:cNvSpPr>
          <p:nvPr>
            <p:ph idx="1"/>
          </p:nvPr>
        </p:nvSpPr>
        <p:spPr/>
        <p:txBody>
          <a:bodyPr/>
          <a:lstStyle/>
          <a:p>
            <a:pPr eaLnBrk="1" hangingPunct="1"/>
            <a:r>
              <a:rPr lang="en-US" altLang="en-US" smtClean="0"/>
              <a:t>Plates meet at locations called </a:t>
            </a:r>
            <a:r>
              <a:rPr lang="en-US" altLang="en-US" u="sng" smtClean="0"/>
              <a:t>plate boundaries</a:t>
            </a:r>
            <a:r>
              <a:rPr lang="en-US" altLang="en-US" smtClean="0"/>
              <a:t>.</a:t>
            </a:r>
          </a:p>
          <a:p>
            <a:pPr eaLnBrk="1" hangingPunct="1"/>
            <a:r>
              <a:rPr lang="en-US" altLang="en-US" smtClean="0"/>
              <a:t>Where these plates meet movement causes activities like earthquakes, volcanoes, and mountain building</a:t>
            </a:r>
          </a:p>
        </p:txBody>
      </p:sp>
      <p:pic>
        <p:nvPicPr>
          <p:cNvPr id="30724" name="Picture 4" descr="http://www.bbc.co.uk/scotland/education/int/geog/envhaz/images/volcanoes/cause/plate_boundaries/map_pb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05201"/>
            <a:ext cx="50292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http://www.cliffshade.com/colorado/images/mid_atlant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048001"/>
            <a:ext cx="27082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683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1747" name="Content Placeholder 2"/>
          <p:cNvSpPr>
            <a:spLocks noGrp="1"/>
          </p:cNvSpPr>
          <p:nvPr>
            <p:ph idx="1"/>
          </p:nvPr>
        </p:nvSpPr>
        <p:spPr>
          <a:xfrm>
            <a:off x="1981200" y="1600201"/>
            <a:ext cx="8229600" cy="4373563"/>
          </a:xfrm>
        </p:spPr>
        <p:txBody>
          <a:bodyPr/>
          <a:lstStyle/>
          <a:p>
            <a:pPr eaLnBrk="1" hangingPunct="1">
              <a:buFont typeface="Arial" panose="020B0604020202020204" pitchFamily="34" charset="0"/>
              <a:buNone/>
            </a:pPr>
            <a:r>
              <a:rPr lang="en-US" altLang="en-US" b="1" u="sng" smtClean="0"/>
              <a:t>Divergent Boundaries</a:t>
            </a:r>
            <a:r>
              <a:rPr lang="en-US" altLang="en-US" smtClean="0"/>
              <a:t>: places where the tectonic plates are moving apart</a:t>
            </a:r>
          </a:p>
          <a:p>
            <a:pPr eaLnBrk="1" hangingPunct="1">
              <a:buFont typeface="Arial" panose="020B0604020202020204" pitchFamily="34" charset="0"/>
              <a:buNone/>
            </a:pPr>
            <a:r>
              <a:rPr lang="en-US" altLang="en-US" smtClean="0"/>
              <a:t>Examples: mid-ocean ridges, rift valleys</a:t>
            </a:r>
          </a:p>
        </p:txBody>
      </p:sp>
      <p:pic>
        <p:nvPicPr>
          <p:cNvPr id="31748" name="Picture 2" descr="http://www.waterencyclopedia.com/images/wsci_03_img0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1"/>
            <a:ext cx="51752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www.vacationideas.me/wp-content/uploads/2009/12/erta-ale-volcano-ethiop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91000"/>
            <a:ext cx="37719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divergen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53388" y="2667000"/>
            <a:ext cx="23622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39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2771" name="Content Placeholder 2"/>
          <p:cNvSpPr>
            <a:spLocks noGrp="1"/>
          </p:cNvSpPr>
          <p:nvPr>
            <p:ph idx="1"/>
          </p:nvPr>
        </p:nvSpPr>
        <p:spPr/>
        <p:txBody>
          <a:bodyPr/>
          <a:lstStyle/>
          <a:p>
            <a:pPr eaLnBrk="1" hangingPunct="1">
              <a:buFont typeface="Arial" panose="020B0604020202020204" pitchFamily="34" charset="0"/>
              <a:buNone/>
            </a:pPr>
            <a:r>
              <a:rPr lang="en-US" altLang="en-US" b="1" u="sng" smtClean="0"/>
              <a:t>Divergent Boundaries</a:t>
            </a:r>
            <a:endParaRPr lang="en-US" altLang="en-US" b="1" smtClean="0"/>
          </a:p>
          <a:p>
            <a:pPr eaLnBrk="1" hangingPunct="1">
              <a:buFont typeface="Arial" panose="020B0604020202020204" pitchFamily="34" charset="0"/>
              <a:buNone/>
            </a:pPr>
            <a:r>
              <a:rPr lang="en-US" altLang="en-US" u="sng" smtClean="0"/>
              <a:t>Seafloor spreading</a:t>
            </a:r>
            <a:r>
              <a:rPr lang="en-US" altLang="en-US" smtClean="0"/>
              <a:t>: as oceanic plates move apart new ocean floor is built by cooling lava</a:t>
            </a:r>
            <a:endParaRPr lang="en-US" altLang="en-US" u="sng" smtClean="0"/>
          </a:p>
          <a:p>
            <a:pPr eaLnBrk="1" hangingPunct="1">
              <a:buFont typeface="Arial" panose="020B0604020202020204" pitchFamily="34" charset="0"/>
              <a:buNone/>
            </a:pPr>
            <a:endParaRPr lang="en-US" altLang="en-US" u="sng" smtClean="0"/>
          </a:p>
        </p:txBody>
      </p:sp>
      <p:pic>
        <p:nvPicPr>
          <p:cNvPr id="32772" name="Picture 2" descr="http://edu.glogster.com/media/3/7/83/6/783066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7600"/>
            <a:ext cx="4273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http://www.sciencephoto.com/image/167058/large/E3500087-Paleomagnetism_in_sea_floor_spreading-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3276600"/>
            <a:ext cx="4362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397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400" dirty="0"/>
              <a:t>The Rock Cycle</a:t>
            </a:r>
          </a:p>
        </p:txBody>
      </p:sp>
      <p:sp>
        <p:nvSpPr>
          <p:cNvPr id="4" name="Content Placeholder 3"/>
          <p:cNvSpPr>
            <a:spLocks noGrp="1"/>
          </p:cNvSpPr>
          <p:nvPr>
            <p:ph idx="1"/>
          </p:nvPr>
        </p:nvSpPr>
        <p:spPr/>
        <p:txBody>
          <a:bodyPr/>
          <a:lstStyle/>
          <a:p>
            <a:r>
              <a:rPr lang="en-US" dirty="0" smtClean="0"/>
              <a:t>The rock cycle is the continuous destruction and formation of rocks from one form to another driven by geologic forces</a:t>
            </a:r>
          </a:p>
          <a:p>
            <a:endParaRPr lang="en-US" dirty="0" smtClean="0"/>
          </a:p>
          <a:p>
            <a:r>
              <a:rPr lang="en-US" dirty="0" smtClean="0"/>
              <a:t>3 Types of Rocks</a:t>
            </a:r>
          </a:p>
          <a:p>
            <a:pPr lvl="1"/>
            <a:r>
              <a:rPr lang="en-US" dirty="0" smtClean="0"/>
              <a:t>Igneous Rocks</a:t>
            </a:r>
          </a:p>
          <a:p>
            <a:pPr lvl="1"/>
            <a:r>
              <a:rPr lang="en-US" dirty="0" smtClean="0"/>
              <a:t>Sedimentary Rocks</a:t>
            </a:r>
          </a:p>
          <a:p>
            <a:pPr lvl="1"/>
            <a:r>
              <a:rPr lang="en-US" dirty="0" smtClean="0"/>
              <a:t>Metamorphic Rocks</a:t>
            </a:r>
            <a:endParaRPr lang="en-US" dirty="0"/>
          </a:p>
        </p:txBody>
      </p:sp>
      <p:pic>
        <p:nvPicPr>
          <p:cNvPr id="1028" name="Picture 4" descr="http://www.rocksandminerals4u.com/images/rock-cycle-diagram-im.jpg"/>
          <p:cNvPicPr>
            <a:picLocks noChangeAspect="1" noChangeArrowheads="1"/>
          </p:cNvPicPr>
          <p:nvPr/>
        </p:nvPicPr>
        <p:blipFill>
          <a:blip r:embed="rId2" cstate="print"/>
          <a:srcRect/>
          <a:stretch>
            <a:fillRect/>
          </a:stretch>
        </p:blipFill>
        <p:spPr bwMode="auto">
          <a:xfrm>
            <a:off x="6019800" y="2667001"/>
            <a:ext cx="4267200" cy="3956859"/>
          </a:xfrm>
          <a:prstGeom prst="rect">
            <a:avLst/>
          </a:prstGeom>
          <a:noFill/>
        </p:spPr>
      </p:pic>
    </p:spTree>
    <p:extLst>
      <p:ext uri="{BB962C8B-B14F-4D97-AF65-F5344CB8AC3E}">
        <p14:creationId xmlns:p14="http://schemas.microsoft.com/office/powerpoint/2010/main" val="94103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3795" name="Content Placeholder 2"/>
          <p:cNvSpPr>
            <a:spLocks noGrp="1"/>
          </p:cNvSpPr>
          <p:nvPr>
            <p:ph idx="1"/>
          </p:nvPr>
        </p:nvSpPr>
        <p:spPr>
          <a:xfrm>
            <a:off x="1981200" y="1600201"/>
            <a:ext cx="4648200" cy="4373563"/>
          </a:xfrm>
        </p:spPr>
        <p:txBody>
          <a:bodyPr/>
          <a:lstStyle/>
          <a:p>
            <a:pPr eaLnBrk="1" hangingPunct="1">
              <a:buFont typeface="Arial" panose="020B0604020202020204" pitchFamily="34" charset="0"/>
              <a:buNone/>
            </a:pPr>
            <a:r>
              <a:rPr lang="en-US" altLang="en-US" b="1" u="sng" smtClean="0"/>
              <a:t>Divergent Boundaries</a:t>
            </a:r>
          </a:p>
          <a:p>
            <a:pPr eaLnBrk="1" hangingPunct="1">
              <a:buFont typeface="Arial" panose="020B0604020202020204" pitchFamily="34" charset="0"/>
              <a:buNone/>
            </a:pPr>
            <a:r>
              <a:rPr lang="en-US" altLang="en-US" u="sng" smtClean="0"/>
              <a:t>Continental Rift Valleys</a:t>
            </a:r>
            <a:r>
              <a:rPr lang="en-US" altLang="en-US" smtClean="0"/>
              <a:t>: places in the middle of a continental plate where spreading is occurring</a:t>
            </a:r>
            <a:endParaRPr lang="en-US" altLang="en-US" u="sng" smtClean="0"/>
          </a:p>
          <a:p>
            <a:pPr eaLnBrk="1" hangingPunct="1">
              <a:buFont typeface="Arial" panose="020B0604020202020204" pitchFamily="34" charset="0"/>
              <a:buNone/>
            </a:pPr>
            <a:endParaRPr lang="en-US" altLang="en-US" b="1" u="sng" smtClean="0"/>
          </a:p>
        </p:txBody>
      </p:sp>
      <p:pic>
        <p:nvPicPr>
          <p:cNvPr id="33796" name="Picture 2" descr="http://atlas.nrcan.gc.ca/auth/english/maps/environment/naturalhazards/volcanoes/fig_4_volcanoes_continental_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1"/>
            <a:ext cx="42227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slohs.slcusd.org/pages/teachers/rhamley/Biology/Continental%20Drift/Rift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1600200"/>
            <a:ext cx="38385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547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4819" name="Content Placeholder 2"/>
          <p:cNvSpPr>
            <a:spLocks noGrp="1"/>
          </p:cNvSpPr>
          <p:nvPr>
            <p:ph idx="1"/>
          </p:nvPr>
        </p:nvSpPr>
        <p:spPr>
          <a:xfrm>
            <a:off x="1828800" y="1524001"/>
            <a:ext cx="5867400" cy="4373563"/>
          </a:xfrm>
        </p:spPr>
        <p:txBody>
          <a:bodyPr/>
          <a:lstStyle/>
          <a:p>
            <a:pPr eaLnBrk="1" hangingPunct="1">
              <a:buFont typeface="Arial" panose="020B0604020202020204" pitchFamily="34" charset="0"/>
              <a:buNone/>
            </a:pPr>
            <a:r>
              <a:rPr lang="en-US" altLang="en-US" b="1" u="sng" smtClean="0"/>
              <a:t>Convergent Boundaries</a:t>
            </a:r>
            <a:r>
              <a:rPr lang="en-US" altLang="en-US" smtClean="0"/>
              <a:t>: plate boundaries where two plates are moving together</a:t>
            </a:r>
          </a:p>
          <a:p>
            <a:pPr eaLnBrk="1" hangingPunct="1">
              <a:buFont typeface="Arial" panose="020B0604020202020204" pitchFamily="34" charset="0"/>
              <a:buNone/>
            </a:pPr>
            <a:r>
              <a:rPr lang="en-US" altLang="en-US" smtClean="0"/>
              <a:t>- Types of convergent boundaries rely on the type of crust that is being moved together</a:t>
            </a:r>
          </a:p>
          <a:p>
            <a:pPr eaLnBrk="1" hangingPunct="1">
              <a:buFont typeface="Arial" panose="020B0604020202020204" pitchFamily="34" charset="0"/>
              <a:buNone/>
            </a:pPr>
            <a:endParaRPr lang="en-US" altLang="en-US" u="sng" smtClean="0"/>
          </a:p>
        </p:txBody>
      </p:sp>
      <p:pic>
        <p:nvPicPr>
          <p:cNvPr id="34820" name="Picture 4" descr="http://www.thelayeredearth.com/images/teachablemoments/012_tilted%20shaded%20with%20earthquak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86200"/>
            <a:ext cx="45720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thumb/7/7f/Atacama.png/380px-Atac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513014"/>
            <a:ext cx="2794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convergent_mo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21600" y="1219201"/>
            <a:ext cx="26416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124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 name="Content Placeholder 2"/>
          <p:cNvSpPr>
            <a:spLocks noGrp="1"/>
          </p:cNvSpPr>
          <p:nvPr>
            <p:ph idx="1"/>
          </p:nvPr>
        </p:nvSpPr>
        <p:spPr>
          <a:xfrm>
            <a:off x="1676400" y="1455738"/>
            <a:ext cx="4953000" cy="4373562"/>
          </a:xfrm>
        </p:spPr>
        <p:txBody>
          <a:bodyPr rtlCol="0">
            <a:normAutofit lnSpcReduction="10000"/>
          </a:bodyPr>
          <a:lstStyle/>
          <a:p>
            <a:pPr marL="114300" indent="0" eaLnBrk="1" fontAlgn="auto" hangingPunct="1">
              <a:spcAft>
                <a:spcPts val="0"/>
              </a:spcAft>
              <a:buNone/>
              <a:defRPr/>
            </a:pPr>
            <a:r>
              <a:rPr lang="en-US" b="1" u="sng" dirty="0" smtClean="0"/>
              <a:t>Convergent Boundaries</a:t>
            </a:r>
            <a:endParaRPr lang="en-US" dirty="0"/>
          </a:p>
          <a:p>
            <a:pPr marL="114300" indent="0" eaLnBrk="1" fontAlgn="auto" hangingPunct="1">
              <a:spcAft>
                <a:spcPts val="0"/>
              </a:spcAft>
              <a:buNone/>
              <a:defRPr/>
            </a:pPr>
            <a:r>
              <a:rPr lang="en-US" dirty="0" smtClean="0">
                <a:solidFill>
                  <a:srgbClr val="7030A0"/>
                </a:solidFill>
              </a:rPr>
              <a:t>Oceanic vs. Continental</a:t>
            </a:r>
          </a:p>
          <a:p>
            <a:pPr marL="114300" indent="0" eaLnBrk="1" fontAlgn="auto" hangingPunct="1">
              <a:spcAft>
                <a:spcPts val="0"/>
              </a:spcAft>
              <a:buNone/>
              <a:defRPr/>
            </a:pPr>
            <a:r>
              <a:rPr lang="en-US" dirty="0" smtClean="0"/>
              <a:t>-forms where a piece of oceanic crust is </a:t>
            </a:r>
            <a:r>
              <a:rPr lang="en-US" dirty="0" err="1" smtClean="0"/>
              <a:t>subducted</a:t>
            </a:r>
            <a:r>
              <a:rPr lang="en-US" dirty="0"/>
              <a:t> </a:t>
            </a:r>
            <a:r>
              <a:rPr lang="en-US" dirty="0" smtClean="0"/>
              <a:t>(pulled under)beneath a section of continental crust</a:t>
            </a:r>
          </a:p>
          <a:p>
            <a:pPr marL="114300" indent="0" eaLnBrk="1" fontAlgn="auto" hangingPunct="1">
              <a:spcAft>
                <a:spcPts val="0"/>
              </a:spcAft>
              <a:buNone/>
              <a:defRPr/>
            </a:pPr>
            <a:endParaRPr lang="en-US" dirty="0">
              <a:solidFill>
                <a:srgbClr val="FF0000"/>
              </a:solidFill>
            </a:endParaRPr>
          </a:p>
          <a:p>
            <a:pPr marL="114300" indent="0" eaLnBrk="1" fontAlgn="auto" hangingPunct="1">
              <a:spcAft>
                <a:spcPts val="0"/>
              </a:spcAft>
              <a:buNone/>
              <a:defRPr/>
            </a:pPr>
            <a:r>
              <a:rPr lang="en-US" u="sng" dirty="0" err="1" smtClean="0">
                <a:solidFill>
                  <a:srgbClr val="FF0000"/>
                </a:solidFill>
              </a:rPr>
              <a:t>Subduction</a:t>
            </a:r>
            <a:r>
              <a:rPr lang="en-US" u="sng" dirty="0" smtClean="0">
                <a:solidFill>
                  <a:srgbClr val="FF0000"/>
                </a:solidFill>
              </a:rPr>
              <a:t> zone</a:t>
            </a:r>
            <a:r>
              <a:rPr lang="en-US" dirty="0" smtClean="0">
                <a:solidFill>
                  <a:srgbClr val="FF0000"/>
                </a:solidFill>
              </a:rPr>
              <a:t>: </a:t>
            </a:r>
            <a:r>
              <a:rPr lang="en-US" dirty="0"/>
              <a:t>Ocean plate slides under continental </a:t>
            </a:r>
            <a:r>
              <a:rPr lang="en-US" dirty="0" smtClean="0"/>
              <a:t>plate and forms  a deep-ocean </a:t>
            </a:r>
            <a:r>
              <a:rPr lang="en-US" dirty="0"/>
              <a:t>trench and continental volcanic arc</a:t>
            </a:r>
            <a:endParaRPr lang="en-US" u="sng" dirty="0"/>
          </a:p>
        </p:txBody>
      </p:sp>
      <p:pic>
        <p:nvPicPr>
          <p:cNvPr id="35844" name="Picture 5" descr="convergentocean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1143000"/>
            <a:ext cx="3763962"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emsnews.files.wordpress.com/2009/02/pacific-ocean-subduction-zone-in-as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3505201"/>
            <a:ext cx="3484563"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413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6867" name="Content Placeholder 2"/>
          <p:cNvSpPr>
            <a:spLocks noGrp="1"/>
          </p:cNvSpPr>
          <p:nvPr>
            <p:ph idx="1"/>
          </p:nvPr>
        </p:nvSpPr>
        <p:spPr>
          <a:xfrm>
            <a:off x="1981200" y="1752601"/>
            <a:ext cx="4419600" cy="4373563"/>
          </a:xfrm>
        </p:spPr>
        <p:txBody>
          <a:bodyPr/>
          <a:lstStyle/>
          <a:p>
            <a:pPr marL="114300" indent="0" eaLnBrk="1" hangingPunct="1">
              <a:buNone/>
            </a:pPr>
            <a:r>
              <a:rPr lang="en-US" altLang="en-US" b="1" u="sng" smtClean="0"/>
              <a:t>Convergent Boundaries</a:t>
            </a:r>
            <a:endParaRPr lang="en-US" altLang="en-US" smtClean="0"/>
          </a:p>
          <a:p>
            <a:pPr marL="114300" indent="0" eaLnBrk="1" hangingPunct="1">
              <a:buNone/>
            </a:pPr>
            <a:r>
              <a:rPr lang="en-US" altLang="en-US" smtClean="0">
                <a:solidFill>
                  <a:srgbClr val="7030A0"/>
                </a:solidFill>
              </a:rPr>
              <a:t>Oceanic vs. Oceanic</a:t>
            </a:r>
          </a:p>
          <a:p>
            <a:pPr marL="114300" indent="0" eaLnBrk="1" hangingPunct="1">
              <a:buNone/>
            </a:pPr>
            <a:r>
              <a:rPr lang="en-US" altLang="en-US" smtClean="0"/>
              <a:t> - Forms when one oceanic plate is subducted under another oceanic plate. </a:t>
            </a:r>
          </a:p>
          <a:p>
            <a:pPr marL="114300" indent="0" eaLnBrk="1" hangingPunct="1">
              <a:buNone/>
            </a:pPr>
            <a:r>
              <a:rPr lang="en-US" altLang="en-US" smtClean="0"/>
              <a:t>- Creates a </a:t>
            </a:r>
            <a:r>
              <a:rPr lang="en-US" altLang="en-US" smtClean="0">
                <a:solidFill>
                  <a:srgbClr val="FF0000"/>
                </a:solidFill>
              </a:rPr>
              <a:t>deep ocean trench </a:t>
            </a:r>
            <a:r>
              <a:rPr lang="en-US" altLang="en-US" smtClean="0"/>
              <a:t>and a </a:t>
            </a:r>
            <a:r>
              <a:rPr lang="en-US" altLang="en-US" smtClean="0">
                <a:solidFill>
                  <a:srgbClr val="FF0000"/>
                </a:solidFill>
              </a:rPr>
              <a:t>volcanic island arc</a:t>
            </a:r>
          </a:p>
          <a:p>
            <a:pPr marL="114300" indent="0" eaLnBrk="1" hangingPunct="1">
              <a:buNone/>
            </a:pPr>
            <a:endParaRPr lang="en-US" altLang="en-US" smtClean="0">
              <a:solidFill>
                <a:schemeClr val="tx1"/>
              </a:solidFill>
            </a:endParaRPr>
          </a:p>
        </p:txBody>
      </p:sp>
      <p:pic>
        <p:nvPicPr>
          <p:cNvPr id="36868" name="Picture 2" descr="http://upload.wikimedia.org/wikipedia/commons/thumb/e/e2/Atlantic-trench.JPG/300px-Atlantic-tre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3695701"/>
            <a:ext cx="42322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http://geology.com/records/ocean-tren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1219200"/>
            <a:ext cx="40036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67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7891" name="Content Placeholder 2"/>
          <p:cNvSpPr>
            <a:spLocks noGrp="1"/>
          </p:cNvSpPr>
          <p:nvPr>
            <p:ph idx="1"/>
          </p:nvPr>
        </p:nvSpPr>
        <p:spPr>
          <a:xfrm>
            <a:off x="1828800" y="1752601"/>
            <a:ext cx="4419600" cy="4373563"/>
          </a:xfrm>
        </p:spPr>
        <p:txBody>
          <a:bodyPr/>
          <a:lstStyle/>
          <a:p>
            <a:pPr marL="114300" indent="0" eaLnBrk="1" hangingPunct="1">
              <a:buNone/>
            </a:pPr>
            <a:r>
              <a:rPr lang="en-US" altLang="en-US" b="1" u="sng" smtClean="0"/>
              <a:t>Convergent Boundaries</a:t>
            </a:r>
          </a:p>
          <a:p>
            <a:pPr marL="114300" indent="0" eaLnBrk="1" hangingPunct="1">
              <a:buNone/>
            </a:pPr>
            <a:r>
              <a:rPr lang="en-US" altLang="en-US" smtClean="0">
                <a:solidFill>
                  <a:srgbClr val="7030A0"/>
                </a:solidFill>
              </a:rPr>
              <a:t>Continental vs. Continental</a:t>
            </a:r>
          </a:p>
          <a:p>
            <a:pPr marL="114300" indent="0" eaLnBrk="1" hangingPunct="1">
              <a:buNone/>
            </a:pPr>
            <a:r>
              <a:rPr lang="en-US" altLang="en-US" smtClean="0"/>
              <a:t>- Forms when two continental plates collide and form </a:t>
            </a:r>
            <a:r>
              <a:rPr lang="en-US" altLang="en-US" smtClean="0">
                <a:solidFill>
                  <a:srgbClr val="FF0000"/>
                </a:solidFill>
              </a:rPr>
              <a:t>mountain ridges</a:t>
            </a:r>
          </a:p>
        </p:txBody>
      </p:sp>
      <p:pic>
        <p:nvPicPr>
          <p:cNvPr id="37892" name="Picture 4" descr="convergence cont to 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1325564"/>
            <a:ext cx="41910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homepage.mac.com/patholleran/ParkVision/Sequoia/Se-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3924301"/>
            <a:ext cx="418941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610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8915" name="Content Placeholder 2"/>
          <p:cNvSpPr>
            <a:spLocks noGrp="1"/>
          </p:cNvSpPr>
          <p:nvPr>
            <p:ph idx="1"/>
          </p:nvPr>
        </p:nvSpPr>
        <p:spPr/>
        <p:txBody>
          <a:bodyPr/>
          <a:lstStyle/>
          <a:p>
            <a:pPr marL="114300" indent="0" eaLnBrk="1" hangingPunct="1">
              <a:buNone/>
            </a:pPr>
            <a:r>
              <a:rPr lang="en-US" altLang="en-US" smtClean="0"/>
              <a:t>India and Eurasia Collision</a:t>
            </a:r>
          </a:p>
        </p:txBody>
      </p:sp>
      <p:grpSp>
        <p:nvGrpSpPr>
          <p:cNvPr id="38916" name="Group 4"/>
          <p:cNvGrpSpPr>
            <a:grpSpLocks/>
          </p:cNvGrpSpPr>
          <p:nvPr/>
        </p:nvGrpSpPr>
        <p:grpSpPr bwMode="auto">
          <a:xfrm>
            <a:off x="2346326" y="2286000"/>
            <a:ext cx="7712075" cy="4114800"/>
            <a:chOff x="288" y="960"/>
            <a:chExt cx="5184" cy="3216"/>
          </a:xfrm>
        </p:grpSpPr>
        <p:sp>
          <p:nvSpPr>
            <p:cNvPr id="38917" name="AutoShape 5"/>
            <p:cNvSpPr>
              <a:spLocks noChangeArrowheads="1"/>
            </p:cNvSpPr>
            <p:nvPr/>
          </p:nvSpPr>
          <p:spPr bwMode="auto">
            <a:xfrm>
              <a:off x="288" y="960"/>
              <a:ext cx="5184" cy="3216"/>
            </a:xfrm>
            <a:prstGeom prst="roundRect">
              <a:avLst>
                <a:gd name="adj" fmla="val 13528"/>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fontAlgn="base">
                <a:spcBef>
                  <a:spcPct val="0"/>
                </a:spcBef>
                <a:spcAft>
                  <a:spcPct val="0"/>
                </a:spcAft>
                <a:buClrTx/>
                <a:buFontTx/>
                <a:buNone/>
              </a:pPr>
              <a:endParaRPr lang="en-US" altLang="en-US" sz="1800">
                <a:solidFill>
                  <a:prstClr val="black"/>
                </a:solidFill>
                <a:cs typeface="Arial" panose="020B0604020202020204" pitchFamily="34" charset="0"/>
              </a:endParaRPr>
            </a:p>
          </p:txBody>
        </p:sp>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 y="1061"/>
              <a:ext cx="4868" cy="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1216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Plate Movement</a:t>
            </a:r>
            <a:endParaRPr lang="en-US" dirty="0">
              <a:solidFill>
                <a:schemeClr val="accent1">
                  <a:lumMod val="75000"/>
                </a:schemeClr>
              </a:solidFill>
            </a:endParaRPr>
          </a:p>
        </p:txBody>
      </p:sp>
      <p:sp>
        <p:nvSpPr>
          <p:cNvPr id="39939" name="Content Placeholder 2"/>
          <p:cNvSpPr>
            <a:spLocks noGrp="1"/>
          </p:cNvSpPr>
          <p:nvPr>
            <p:ph idx="1"/>
          </p:nvPr>
        </p:nvSpPr>
        <p:spPr>
          <a:xfrm>
            <a:off x="1981200" y="1752601"/>
            <a:ext cx="4953000" cy="4373563"/>
          </a:xfrm>
        </p:spPr>
        <p:txBody>
          <a:bodyPr/>
          <a:lstStyle/>
          <a:p>
            <a:pPr marL="114300" indent="0" eaLnBrk="1" hangingPunct="1">
              <a:buNone/>
            </a:pPr>
            <a:r>
              <a:rPr lang="en-US" altLang="en-US" b="1" u="sng" smtClean="0"/>
              <a:t>Transform Fault Boundary</a:t>
            </a:r>
            <a:r>
              <a:rPr lang="en-US" altLang="en-US" b="1" smtClean="0"/>
              <a:t>: </a:t>
            </a:r>
          </a:p>
          <a:p>
            <a:pPr marL="114300" indent="0" eaLnBrk="1" hangingPunct="1">
              <a:buNone/>
            </a:pPr>
            <a:r>
              <a:rPr lang="en-US" altLang="en-US" smtClean="0"/>
              <a:t>plate boundary where two plates move past each other along a fault (break in the crust)</a:t>
            </a:r>
          </a:p>
          <a:p>
            <a:pPr marL="114300" indent="0" eaLnBrk="1" hangingPunct="1">
              <a:buNone/>
            </a:pPr>
            <a:r>
              <a:rPr lang="en-US" altLang="en-US" smtClean="0"/>
              <a:t>- High numbers of earthquakes occur in these areas</a:t>
            </a:r>
          </a:p>
          <a:p>
            <a:pPr marL="114300" indent="0" eaLnBrk="1" hangingPunct="1">
              <a:buNone/>
            </a:pPr>
            <a:r>
              <a:rPr lang="en-US" altLang="en-US" smtClean="0"/>
              <a:t>Example: San Andreas Fault</a:t>
            </a:r>
          </a:p>
        </p:txBody>
      </p:sp>
      <p:pic>
        <p:nvPicPr>
          <p:cNvPr id="39940" name="Picture 4" descr="tranformation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105400"/>
            <a:ext cx="25908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transform fault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2590801"/>
            <a:ext cx="290195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San_Andreas transform 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1358900"/>
            <a:ext cx="19050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865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Evidence of plate tectonics</a:t>
            </a:r>
            <a:endParaRPr lang="en-US" dirty="0">
              <a:solidFill>
                <a:schemeClr val="accent1">
                  <a:lumMod val="75000"/>
                </a:schemeClr>
              </a:solidFill>
            </a:endParaRPr>
          </a:p>
        </p:txBody>
      </p:sp>
      <p:sp>
        <p:nvSpPr>
          <p:cNvPr id="44035" name="Content Placeholder 2"/>
          <p:cNvSpPr>
            <a:spLocks noGrp="1"/>
          </p:cNvSpPr>
          <p:nvPr>
            <p:ph idx="1"/>
          </p:nvPr>
        </p:nvSpPr>
        <p:spPr>
          <a:xfrm>
            <a:off x="1828800" y="1600200"/>
            <a:ext cx="8229600" cy="914400"/>
          </a:xfrm>
        </p:spPr>
        <p:txBody>
          <a:bodyPr/>
          <a:lstStyle/>
          <a:p>
            <a:pPr marL="114300" indent="0" eaLnBrk="1" hangingPunct="1">
              <a:buNone/>
            </a:pPr>
            <a:r>
              <a:rPr lang="en-US" altLang="en-US" u="sng" smtClean="0"/>
              <a:t>Earthquake</a:t>
            </a:r>
            <a:r>
              <a:rPr lang="en-US" altLang="en-US" smtClean="0"/>
              <a:t>: shaking and trembling that results from sudden movement of part of the Earth’s crust</a:t>
            </a:r>
          </a:p>
          <a:p>
            <a:pPr marL="114300" indent="0" eaLnBrk="1" hangingPunct="1">
              <a:buNone/>
            </a:pPr>
            <a:endParaRPr lang="en-US" altLang="en-US" u="sng" smtClean="0"/>
          </a:p>
        </p:txBody>
      </p:sp>
      <p:sp>
        <p:nvSpPr>
          <p:cNvPr id="4" name="TextBox 3"/>
          <p:cNvSpPr txBox="1"/>
          <p:nvPr/>
        </p:nvSpPr>
        <p:spPr>
          <a:xfrm>
            <a:off x="1747838" y="2819401"/>
            <a:ext cx="4191000" cy="3046413"/>
          </a:xfrm>
          <a:prstGeom prst="rect">
            <a:avLst/>
          </a:prstGeom>
          <a:noFill/>
        </p:spPr>
        <p:txBody>
          <a:bodyPr>
            <a:spAutoFit/>
          </a:bodyPr>
          <a:lstStyle/>
          <a:p>
            <a:pPr algn="ctr">
              <a:spcBef>
                <a:spcPct val="50000"/>
              </a:spcBef>
              <a:defRPr/>
            </a:pPr>
            <a:r>
              <a:rPr lang="en-US" sz="2400" u="sng" dirty="0">
                <a:solidFill>
                  <a:srgbClr val="786C71"/>
                </a:solidFill>
                <a:cs typeface="Arial" panose="020B0604020202020204" pitchFamily="34" charset="0"/>
              </a:rPr>
              <a:t>Reasons Why Earthquakes Occur:</a:t>
            </a:r>
          </a:p>
          <a:p>
            <a:pPr algn="ctr">
              <a:defRPr/>
            </a:pPr>
            <a:r>
              <a:rPr lang="en-US" sz="2400" dirty="0">
                <a:solidFill>
                  <a:srgbClr val="786C71"/>
                </a:solidFill>
                <a:cs typeface="Arial" panose="020B0604020202020204" pitchFamily="34" charset="0"/>
              </a:rPr>
              <a:t>- Volcanic eruption</a:t>
            </a:r>
          </a:p>
          <a:p>
            <a:pPr algn="ctr">
              <a:defRPr/>
            </a:pPr>
            <a:r>
              <a:rPr lang="en-US" sz="2400" dirty="0">
                <a:solidFill>
                  <a:srgbClr val="786C71"/>
                </a:solidFill>
                <a:cs typeface="Arial" panose="020B0604020202020204" pitchFamily="34" charset="0"/>
              </a:rPr>
              <a:t>-collapse of a cavern</a:t>
            </a:r>
          </a:p>
          <a:p>
            <a:pPr algn="ctr">
              <a:defRPr/>
            </a:pPr>
            <a:r>
              <a:rPr lang="en-US" sz="2400" dirty="0">
                <a:solidFill>
                  <a:srgbClr val="786C71"/>
                </a:solidFill>
                <a:cs typeface="Arial" panose="020B0604020202020204" pitchFamily="34" charset="0"/>
              </a:rPr>
              <a:t>-impact of meteor</a:t>
            </a:r>
          </a:p>
          <a:p>
            <a:pPr algn="ctr">
              <a:defRPr/>
            </a:pPr>
            <a:r>
              <a:rPr lang="en-US" sz="2400" b="1" dirty="0">
                <a:solidFill>
                  <a:srgbClr val="FF0000"/>
                </a:solidFill>
                <a:cs typeface="Arial" panose="020B0604020202020204" pitchFamily="34" charset="0"/>
              </a:rPr>
              <a:t>-major cause: stress that builds up and causes faulting</a:t>
            </a:r>
          </a:p>
        </p:txBody>
      </p:sp>
      <p:pic>
        <p:nvPicPr>
          <p:cNvPr id="44037" name="Picture 4" descr="http://www.visualphotos.com/photo/1x6172092/earthquake_damage_san_francisco_california_usa_700-00556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2417764"/>
            <a:ext cx="332105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http://www.exponent.com/files/Uploads/Images/Buildings/earthquake/usa_northridge_liquefaction%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495800"/>
            <a:ext cx="32766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646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earthquakes</a:t>
            </a:r>
            <a:endParaRPr lang="en-US" dirty="0">
              <a:solidFill>
                <a:schemeClr val="accent1">
                  <a:lumMod val="75000"/>
                </a:schemeClr>
              </a:solidFill>
            </a:endParaRPr>
          </a:p>
        </p:txBody>
      </p:sp>
      <p:sp>
        <p:nvSpPr>
          <p:cNvPr id="3" name="Content Placeholder 2"/>
          <p:cNvSpPr>
            <a:spLocks noGrp="1"/>
          </p:cNvSpPr>
          <p:nvPr>
            <p:ph idx="1"/>
          </p:nvPr>
        </p:nvSpPr>
        <p:spPr>
          <a:xfrm>
            <a:off x="1981200" y="1600200"/>
            <a:ext cx="8229600" cy="4800600"/>
          </a:xfrm>
        </p:spPr>
        <p:txBody>
          <a:bodyPr rtlCol="0">
            <a:normAutofit lnSpcReduction="10000"/>
          </a:bodyPr>
          <a:lstStyle/>
          <a:p>
            <a:pPr marL="114300" indent="0" algn="ctr" eaLnBrk="1" fontAlgn="auto" hangingPunct="1">
              <a:spcAft>
                <a:spcPts val="0"/>
              </a:spcAft>
              <a:buNone/>
              <a:defRPr/>
            </a:pPr>
            <a:r>
              <a:rPr lang="en-US" dirty="0" smtClean="0">
                <a:hlinkClick r:id="rId2"/>
              </a:rPr>
              <a:t>Common Earthquake Locations</a:t>
            </a:r>
            <a:endParaRPr lang="en-US" dirty="0" smtClean="0"/>
          </a:p>
          <a:p>
            <a:pPr algn="ctr" eaLnBrk="1" fontAlgn="auto" hangingPunct="1">
              <a:spcAft>
                <a:spcPts val="0"/>
              </a:spcAft>
              <a:defRPr/>
            </a:pPr>
            <a:r>
              <a:rPr lang="en-US" dirty="0" smtClean="0"/>
              <a:t>Most earthquakes occur along plate boundaries</a:t>
            </a:r>
          </a:p>
          <a:p>
            <a:pPr algn="ctr" eaLnBrk="1" fontAlgn="auto" hangingPunct="1">
              <a:spcAft>
                <a:spcPts val="0"/>
              </a:spcAft>
              <a:defRPr/>
            </a:pPr>
            <a:endParaRPr lang="en-US" dirty="0"/>
          </a:p>
          <a:p>
            <a:pPr algn="ctr" eaLnBrk="1" fontAlgn="auto" hangingPunct="1">
              <a:spcAft>
                <a:spcPts val="0"/>
              </a:spcAft>
              <a:defRPr/>
            </a:pPr>
            <a:endParaRPr lang="en-US" dirty="0" smtClean="0"/>
          </a:p>
          <a:p>
            <a:pPr algn="ctr" eaLnBrk="1" fontAlgn="auto" hangingPunct="1">
              <a:spcAft>
                <a:spcPts val="0"/>
              </a:spcAft>
              <a:defRPr/>
            </a:pPr>
            <a:endParaRPr lang="en-US" dirty="0"/>
          </a:p>
          <a:p>
            <a:pPr algn="ctr" eaLnBrk="1" fontAlgn="auto" hangingPunct="1">
              <a:spcAft>
                <a:spcPts val="0"/>
              </a:spcAft>
              <a:defRPr/>
            </a:pPr>
            <a:endParaRPr lang="en-US" dirty="0" smtClean="0"/>
          </a:p>
          <a:p>
            <a:pPr algn="ctr" eaLnBrk="1" fontAlgn="auto" hangingPunct="1">
              <a:spcAft>
                <a:spcPts val="0"/>
              </a:spcAft>
              <a:defRPr/>
            </a:pPr>
            <a:endParaRPr lang="en-US" dirty="0" smtClean="0"/>
          </a:p>
          <a:p>
            <a:pPr algn="ctr" eaLnBrk="1" fontAlgn="auto" hangingPunct="1">
              <a:spcAft>
                <a:spcPts val="0"/>
              </a:spcAft>
              <a:defRPr/>
            </a:pPr>
            <a:endParaRPr lang="en-US" dirty="0" smtClean="0"/>
          </a:p>
          <a:p>
            <a:pPr algn="ctr" eaLnBrk="1" fontAlgn="auto" hangingPunct="1">
              <a:spcAft>
                <a:spcPts val="0"/>
              </a:spcAft>
              <a:defRPr/>
            </a:pPr>
            <a:endParaRPr lang="en-US" dirty="0"/>
          </a:p>
          <a:p>
            <a:pPr marL="114300" indent="0" eaLnBrk="1" fontAlgn="auto" hangingPunct="1">
              <a:spcAft>
                <a:spcPts val="0"/>
              </a:spcAft>
              <a:buNone/>
              <a:defRPr/>
            </a:pPr>
            <a:r>
              <a:rPr lang="en-US" u="sng" dirty="0" smtClean="0"/>
              <a:t>Pacific ring of fire</a:t>
            </a:r>
            <a:r>
              <a:rPr lang="en-US" dirty="0" smtClean="0"/>
              <a:t>: an area surrounding the pacific ocean with a high concentration of earthquakes and volcanoes.</a:t>
            </a:r>
            <a:endParaRPr lang="en-US" u="sng" dirty="0"/>
          </a:p>
        </p:txBody>
      </p:sp>
      <p:pic>
        <p:nvPicPr>
          <p:cNvPr id="62468" name="Picture 4" descr="http://www.takepart.com/sites/default/files/uploads/2011/03/worldse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384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905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Tectonic plate movement</a:t>
            </a:r>
            <a:endParaRPr lang="en-US" dirty="0">
              <a:solidFill>
                <a:schemeClr val="accent1">
                  <a:lumMod val="75000"/>
                </a:schemeClr>
              </a:solidFill>
            </a:endParaRPr>
          </a:p>
        </p:txBody>
      </p:sp>
      <p:sp>
        <p:nvSpPr>
          <p:cNvPr id="64515" name="Content Placeholder 2"/>
          <p:cNvSpPr>
            <a:spLocks noGrp="1"/>
          </p:cNvSpPr>
          <p:nvPr>
            <p:ph idx="1"/>
          </p:nvPr>
        </p:nvSpPr>
        <p:spPr>
          <a:xfrm>
            <a:off x="1752600" y="1828801"/>
            <a:ext cx="3729038" cy="4373563"/>
          </a:xfrm>
        </p:spPr>
        <p:txBody>
          <a:bodyPr/>
          <a:lstStyle/>
          <a:p>
            <a:pPr marL="114300" indent="0" eaLnBrk="1" hangingPunct="1">
              <a:buNone/>
            </a:pPr>
            <a:r>
              <a:rPr lang="en-US" altLang="en-US" u="sng" smtClean="0"/>
              <a:t>Tsunami</a:t>
            </a:r>
            <a:r>
              <a:rPr lang="en-US" altLang="en-US" smtClean="0"/>
              <a:t>: series of large waves caused by the displacement of a large volume of water</a:t>
            </a:r>
          </a:p>
          <a:p>
            <a:pPr marL="114300" indent="0" eaLnBrk="1" hangingPunct="1">
              <a:buNone/>
            </a:pPr>
            <a:r>
              <a:rPr lang="en-US" altLang="en-US" smtClean="0"/>
              <a:t> </a:t>
            </a:r>
          </a:p>
          <a:p>
            <a:pPr marL="114300" indent="0" algn="ctr" eaLnBrk="1" hangingPunct="1">
              <a:buNone/>
            </a:pPr>
            <a:r>
              <a:rPr lang="en-US" altLang="en-US" smtClean="0"/>
              <a:t>- Often triggered by earthquakes, volcanic eruptions, landslides, or glaciers breaking</a:t>
            </a:r>
          </a:p>
        </p:txBody>
      </p:sp>
      <p:pic>
        <p:nvPicPr>
          <p:cNvPr id="64516" name="Picture 2" descr="http://www.onr.navy.mil/focus/ocean/images/motion/ani_tida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801"/>
            <a:ext cx="457993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4" descr="http://oceansjsu.com/images/2003JB002521-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1639" y="3646489"/>
            <a:ext cx="48926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993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400" dirty="0"/>
              <a:t>The Rock Cycle</a:t>
            </a:r>
          </a:p>
        </p:txBody>
      </p:sp>
      <p:sp>
        <p:nvSpPr>
          <p:cNvPr id="4" name="Content Placeholder 3"/>
          <p:cNvSpPr>
            <a:spLocks noGrp="1"/>
          </p:cNvSpPr>
          <p:nvPr>
            <p:ph idx="1"/>
          </p:nvPr>
        </p:nvSpPr>
        <p:spPr>
          <a:xfrm>
            <a:off x="4663440" y="1646237"/>
            <a:ext cx="6918960" cy="4526280"/>
          </a:xfrm>
        </p:spPr>
        <p:txBody>
          <a:bodyPr>
            <a:normAutofit fontScale="92500" lnSpcReduction="10000"/>
          </a:bodyPr>
          <a:lstStyle/>
          <a:p>
            <a:r>
              <a:rPr lang="en-US" dirty="0" smtClean="0"/>
              <a:t>The parent material of all rock is magma.</a:t>
            </a:r>
          </a:p>
          <a:p>
            <a:endParaRPr lang="en-US" dirty="0" smtClean="0"/>
          </a:p>
          <a:p>
            <a:pPr lvl="1"/>
            <a:r>
              <a:rPr lang="en-US" sz="3200" u="sng" dirty="0" smtClean="0"/>
              <a:t>Magma</a:t>
            </a:r>
            <a:r>
              <a:rPr lang="en-US" sz="3200" dirty="0" smtClean="0"/>
              <a:t> is molten rock underneath the Earth’s surface</a:t>
            </a:r>
          </a:p>
          <a:p>
            <a:pPr lvl="1"/>
            <a:r>
              <a:rPr lang="en-US" sz="3200" u="sng" dirty="0" smtClean="0"/>
              <a:t>Lava</a:t>
            </a:r>
            <a:r>
              <a:rPr lang="en-US" sz="3200" dirty="0" smtClean="0"/>
              <a:t> is molten rock above the Earth’s surface</a:t>
            </a:r>
          </a:p>
          <a:p>
            <a:pPr lvl="1"/>
            <a:endParaRPr lang="en-US" sz="3200" dirty="0" smtClean="0"/>
          </a:p>
          <a:p>
            <a:pPr marL="63500" indent="0">
              <a:buNone/>
            </a:pPr>
            <a:r>
              <a:rPr lang="en-US" dirty="0" smtClean="0"/>
              <a:t>Why is this considered the parent source?</a:t>
            </a:r>
            <a:endParaRPr lang="en-US" dirty="0"/>
          </a:p>
        </p:txBody>
      </p:sp>
      <p:pic>
        <p:nvPicPr>
          <p:cNvPr id="265218" name="Picture 2" descr="http://mail.colonial.net/~hkaiter/Aaa_web_images2012/MagmaChamber1.gif"/>
          <p:cNvPicPr>
            <a:picLocks noChangeAspect="1" noChangeArrowheads="1"/>
          </p:cNvPicPr>
          <p:nvPr/>
        </p:nvPicPr>
        <p:blipFill>
          <a:blip r:embed="rId2" cstate="print"/>
          <a:srcRect/>
          <a:stretch>
            <a:fillRect/>
          </a:stretch>
        </p:blipFill>
        <p:spPr bwMode="auto">
          <a:xfrm>
            <a:off x="1013460" y="1828164"/>
            <a:ext cx="3429000" cy="4162425"/>
          </a:xfrm>
          <a:prstGeom prst="rect">
            <a:avLst/>
          </a:prstGeom>
          <a:noFill/>
        </p:spPr>
      </p:pic>
    </p:spTree>
    <p:extLst>
      <p:ext uri="{BB962C8B-B14F-4D97-AF65-F5344CB8AC3E}">
        <p14:creationId xmlns:p14="http://schemas.microsoft.com/office/powerpoint/2010/main" val="3221243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Evidence of plate tectonics</a:t>
            </a:r>
            <a:endParaRPr lang="en-US" dirty="0">
              <a:solidFill>
                <a:schemeClr val="accent1">
                  <a:lumMod val="75000"/>
                </a:schemeClr>
              </a:solidFill>
            </a:endParaRPr>
          </a:p>
        </p:txBody>
      </p:sp>
      <p:sp>
        <p:nvSpPr>
          <p:cNvPr id="65539" name="Content Placeholder 2"/>
          <p:cNvSpPr>
            <a:spLocks noGrp="1"/>
          </p:cNvSpPr>
          <p:nvPr>
            <p:ph idx="1"/>
          </p:nvPr>
        </p:nvSpPr>
        <p:spPr>
          <a:xfrm>
            <a:off x="1981200" y="1752600"/>
            <a:ext cx="8229600" cy="4648200"/>
          </a:xfrm>
        </p:spPr>
        <p:txBody>
          <a:bodyPr/>
          <a:lstStyle/>
          <a:p>
            <a:pPr marL="114300" indent="0" eaLnBrk="1" hangingPunct="1">
              <a:buNone/>
            </a:pPr>
            <a:r>
              <a:rPr lang="en-US" altLang="en-US" u="sng" smtClean="0"/>
              <a:t>Volcanism</a:t>
            </a:r>
            <a:r>
              <a:rPr lang="en-US" altLang="en-US" smtClean="0"/>
              <a:t>: any activity that includes the movement of magma toward the surface of the Earth</a:t>
            </a:r>
          </a:p>
          <a:p>
            <a:pPr marL="114300" indent="0" eaLnBrk="1" hangingPunct="1">
              <a:buNone/>
            </a:pPr>
            <a:endParaRPr lang="en-US" altLang="en-US" smtClean="0"/>
          </a:p>
          <a:p>
            <a:pPr marL="114300" indent="0" eaLnBrk="1" hangingPunct="1">
              <a:buNone/>
            </a:pPr>
            <a:endParaRPr lang="en-US" altLang="en-US" smtClean="0"/>
          </a:p>
          <a:p>
            <a:pPr marL="114300" indent="0" eaLnBrk="1" hangingPunct="1">
              <a:buNone/>
            </a:pPr>
            <a:endParaRPr lang="en-US" altLang="en-US" smtClean="0"/>
          </a:p>
          <a:p>
            <a:pPr marL="114300" indent="0" eaLnBrk="1" hangingPunct="1">
              <a:buNone/>
            </a:pPr>
            <a:endParaRPr lang="en-US" altLang="en-US" smtClean="0"/>
          </a:p>
          <a:p>
            <a:pPr marL="114300" indent="0" eaLnBrk="1" hangingPunct="1">
              <a:buNone/>
            </a:pPr>
            <a:endParaRPr lang="en-US" altLang="en-US" smtClean="0"/>
          </a:p>
          <a:p>
            <a:pPr marL="114300" indent="0" eaLnBrk="1" hangingPunct="1">
              <a:buNone/>
            </a:pPr>
            <a:endParaRPr lang="en-US" altLang="en-US" smtClean="0"/>
          </a:p>
          <a:p>
            <a:pPr marL="114300" indent="0" eaLnBrk="1" hangingPunct="1">
              <a:buNone/>
            </a:pPr>
            <a:r>
              <a:rPr lang="en-US" altLang="en-US" u="sng" smtClean="0"/>
              <a:t>Volcano</a:t>
            </a:r>
            <a:r>
              <a:rPr lang="en-US" altLang="en-US" smtClean="0"/>
              <a:t>: a place where magma comes to the surface</a:t>
            </a:r>
            <a:endParaRPr lang="en-US" altLang="en-US" u="sng" smtClean="0"/>
          </a:p>
          <a:p>
            <a:pPr marL="114300" indent="0" eaLnBrk="1" hangingPunct="1">
              <a:buNone/>
            </a:pPr>
            <a:endParaRPr lang="en-US" altLang="en-US" u="sng" smtClean="0"/>
          </a:p>
        </p:txBody>
      </p:sp>
      <p:pic>
        <p:nvPicPr>
          <p:cNvPr id="65540" name="Picture 2" descr="http://www.worldvolcanoes.info/wp-content/uploads/2011/11/volcano-krakat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4" y="2641600"/>
            <a:ext cx="331787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 descr="http://hvo.wr.usgs.gov/kilauea/update/archive/2011/Mar/20110308_6286_torr_A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659064"/>
            <a:ext cx="381000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4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400" dirty="0"/>
              <a:t>The Rock Cycle</a:t>
            </a:r>
          </a:p>
        </p:txBody>
      </p:sp>
      <p:sp>
        <p:nvSpPr>
          <p:cNvPr id="4" name="Content Placeholder 3"/>
          <p:cNvSpPr>
            <a:spLocks noGrp="1"/>
          </p:cNvSpPr>
          <p:nvPr>
            <p:ph idx="1"/>
          </p:nvPr>
        </p:nvSpPr>
        <p:spPr>
          <a:xfrm>
            <a:off x="609600" y="1646237"/>
            <a:ext cx="5568854" cy="4526280"/>
          </a:xfrm>
        </p:spPr>
        <p:txBody>
          <a:bodyPr>
            <a:normAutofit/>
          </a:bodyPr>
          <a:lstStyle/>
          <a:p>
            <a:r>
              <a:rPr lang="en-US" dirty="0" smtClean="0"/>
              <a:t>Once magma cools and crystallizes, it forms Igneous Rocks</a:t>
            </a:r>
          </a:p>
          <a:p>
            <a:endParaRPr lang="en-US" dirty="0" smtClean="0"/>
          </a:p>
          <a:p>
            <a:r>
              <a:rPr lang="en-US" dirty="0" smtClean="0"/>
              <a:t>Igneous Rocks, like all other rocks, can be broken down (weathered) into smaller fragments of rocks</a:t>
            </a:r>
            <a:endParaRPr lang="en-US" dirty="0"/>
          </a:p>
        </p:txBody>
      </p:sp>
      <p:pic>
        <p:nvPicPr>
          <p:cNvPr id="5" name="Picture 2" descr="http://www.oum.ox.ac.uk/thezone/rocks/cycle/images/tourhome.gif"/>
          <p:cNvPicPr>
            <a:picLocks noChangeAspect="1" noChangeArrowheads="1"/>
          </p:cNvPicPr>
          <p:nvPr/>
        </p:nvPicPr>
        <p:blipFill>
          <a:blip r:embed="rId2" cstate="print"/>
          <a:srcRect/>
          <a:stretch>
            <a:fillRect/>
          </a:stretch>
        </p:blipFill>
        <p:spPr bwMode="auto">
          <a:xfrm>
            <a:off x="6454140" y="1513839"/>
            <a:ext cx="4502054" cy="4791075"/>
          </a:xfrm>
          <a:prstGeom prst="rect">
            <a:avLst/>
          </a:prstGeom>
          <a:noFill/>
        </p:spPr>
      </p:pic>
    </p:spTree>
    <p:extLst>
      <p:ext uri="{BB962C8B-B14F-4D97-AF65-F5344CB8AC3E}">
        <p14:creationId xmlns:p14="http://schemas.microsoft.com/office/powerpoint/2010/main" val="3692007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The Rock Cycle</a:t>
            </a:r>
          </a:p>
        </p:txBody>
      </p:sp>
      <p:sp>
        <p:nvSpPr>
          <p:cNvPr id="4" name="Content Placeholder 3"/>
          <p:cNvSpPr>
            <a:spLocks noGrp="1"/>
          </p:cNvSpPr>
          <p:nvPr>
            <p:ph idx="1"/>
          </p:nvPr>
        </p:nvSpPr>
        <p:spPr>
          <a:xfrm>
            <a:off x="609600" y="1646237"/>
            <a:ext cx="6470746" cy="4526280"/>
          </a:xfrm>
        </p:spPr>
        <p:txBody>
          <a:bodyPr>
            <a:normAutofit fontScale="92500" lnSpcReduction="10000"/>
          </a:bodyPr>
          <a:lstStyle/>
          <a:p>
            <a:r>
              <a:rPr lang="en-US" dirty="0" smtClean="0"/>
              <a:t>Once the rocks are weathered, they are transported to various locations.  The transport of materials is referred to as </a:t>
            </a:r>
            <a:r>
              <a:rPr lang="en-US" u="sng" dirty="0" smtClean="0"/>
              <a:t>erosion</a:t>
            </a:r>
            <a:r>
              <a:rPr lang="en-US" dirty="0" smtClean="0"/>
              <a:t>.</a:t>
            </a:r>
          </a:p>
          <a:p>
            <a:endParaRPr lang="en-US" dirty="0" smtClean="0"/>
          </a:p>
          <a:p>
            <a:r>
              <a:rPr lang="en-US" dirty="0" smtClean="0"/>
              <a:t>After new materials are eroded, they are dropped off in their new locations. The dropping of sediments is referred to as </a:t>
            </a:r>
            <a:r>
              <a:rPr lang="en-US" u="sng" dirty="0" smtClean="0"/>
              <a:t>deposition</a:t>
            </a:r>
            <a:r>
              <a:rPr lang="en-US" dirty="0" smtClean="0"/>
              <a:t>.</a:t>
            </a:r>
            <a:endParaRPr lang="en-US" dirty="0"/>
          </a:p>
        </p:txBody>
      </p:sp>
      <p:pic>
        <p:nvPicPr>
          <p:cNvPr id="5" name="Picture 2" descr="http://www.oum.ox.ac.uk/thezone/rocks/cycle/images/tourhome.gif"/>
          <p:cNvPicPr>
            <a:picLocks noChangeAspect="1" noChangeArrowheads="1"/>
          </p:cNvPicPr>
          <p:nvPr/>
        </p:nvPicPr>
        <p:blipFill>
          <a:blip r:embed="rId2" cstate="print"/>
          <a:srcRect/>
          <a:stretch>
            <a:fillRect/>
          </a:stretch>
        </p:blipFill>
        <p:spPr bwMode="auto">
          <a:xfrm>
            <a:off x="7080346" y="1646237"/>
            <a:ext cx="4502054" cy="4791075"/>
          </a:xfrm>
          <a:prstGeom prst="rect">
            <a:avLst/>
          </a:prstGeom>
          <a:noFill/>
        </p:spPr>
      </p:pic>
    </p:spTree>
    <p:extLst>
      <p:ext uri="{BB962C8B-B14F-4D97-AF65-F5344CB8AC3E}">
        <p14:creationId xmlns:p14="http://schemas.microsoft.com/office/powerpoint/2010/main" val="1183196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The Rock Cycle</a:t>
            </a:r>
          </a:p>
        </p:txBody>
      </p:sp>
      <p:sp>
        <p:nvSpPr>
          <p:cNvPr id="4" name="Content Placeholder 3"/>
          <p:cNvSpPr>
            <a:spLocks noGrp="1"/>
          </p:cNvSpPr>
          <p:nvPr>
            <p:ph idx="1"/>
          </p:nvPr>
        </p:nvSpPr>
        <p:spPr>
          <a:xfrm>
            <a:off x="609600" y="1646236"/>
            <a:ext cx="5951220" cy="4617403"/>
          </a:xfrm>
        </p:spPr>
        <p:txBody>
          <a:bodyPr>
            <a:normAutofit/>
          </a:bodyPr>
          <a:lstStyle/>
          <a:p>
            <a:r>
              <a:rPr lang="en-US" dirty="0" smtClean="0"/>
              <a:t>Sediments then undergo processes that eventually form sedimentary </a:t>
            </a:r>
            <a:r>
              <a:rPr lang="en-US" dirty="0"/>
              <a:t>r</a:t>
            </a:r>
            <a:r>
              <a:rPr lang="en-US" dirty="0" smtClean="0"/>
              <a:t>ocks.</a:t>
            </a:r>
          </a:p>
          <a:p>
            <a:pPr lvl="1"/>
            <a:r>
              <a:rPr lang="en-US" sz="2800" dirty="0" smtClean="0"/>
              <a:t>Sediments are pressed together through processes of </a:t>
            </a:r>
            <a:r>
              <a:rPr lang="en-US" sz="2800" u="sng" dirty="0" smtClean="0"/>
              <a:t>compaction</a:t>
            </a:r>
          </a:p>
          <a:p>
            <a:pPr lvl="1"/>
            <a:endParaRPr lang="en-US" sz="2800" dirty="0" smtClean="0"/>
          </a:p>
          <a:p>
            <a:pPr lvl="1"/>
            <a:r>
              <a:rPr lang="en-US" sz="2800" dirty="0" smtClean="0"/>
              <a:t>The compacted sediments stay together through </a:t>
            </a:r>
            <a:r>
              <a:rPr lang="en-US" sz="2800" u="sng" dirty="0" smtClean="0"/>
              <a:t>cementation</a:t>
            </a:r>
            <a:r>
              <a:rPr lang="en-US" sz="2800" dirty="0" smtClean="0"/>
              <a:t> </a:t>
            </a:r>
            <a:endParaRPr lang="en-US" sz="2800" dirty="0"/>
          </a:p>
        </p:txBody>
      </p:sp>
      <p:pic>
        <p:nvPicPr>
          <p:cNvPr id="5" name="Picture 2" descr="http://www.oum.ox.ac.uk/thezone/rocks/cycle/images/tourhome.gif"/>
          <p:cNvPicPr>
            <a:picLocks noChangeAspect="1" noChangeArrowheads="1"/>
          </p:cNvPicPr>
          <p:nvPr/>
        </p:nvPicPr>
        <p:blipFill>
          <a:blip r:embed="rId2" cstate="print"/>
          <a:srcRect/>
          <a:stretch>
            <a:fillRect/>
          </a:stretch>
        </p:blipFill>
        <p:spPr bwMode="auto">
          <a:xfrm>
            <a:off x="6835140" y="1646237"/>
            <a:ext cx="4144038" cy="4410075"/>
          </a:xfrm>
          <a:prstGeom prst="rect">
            <a:avLst/>
          </a:prstGeom>
          <a:noFill/>
        </p:spPr>
      </p:pic>
    </p:spTree>
    <p:extLst>
      <p:ext uri="{BB962C8B-B14F-4D97-AF65-F5344CB8AC3E}">
        <p14:creationId xmlns:p14="http://schemas.microsoft.com/office/powerpoint/2010/main" val="332586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The Rock Cycle</a:t>
            </a:r>
          </a:p>
        </p:txBody>
      </p:sp>
      <p:sp>
        <p:nvSpPr>
          <p:cNvPr id="4" name="Content Placeholder 3"/>
          <p:cNvSpPr>
            <a:spLocks noGrp="1"/>
          </p:cNvSpPr>
          <p:nvPr>
            <p:ph idx="1"/>
          </p:nvPr>
        </p:nvSpPr>
        <p:spPr>
          <a:xfrm>
            <a:off x="609600" y="1600834"/>
            <a:ext cx="5791200" cy="5006023"/>
          </a:xfrm>
        </p:spPr>
        <p:txBody>
          <a:bodyPr>
            <a:normAutofit/>
          </a:bodyPr>
          <a:lstStyle/>
          <a:p>
            <a:r>
              <a:rPr lang="en-US" dirty="0" smtClean="0"/>
              <a:t>Once rocks are formed, they undergo extensive heat and pressure to become metamorphic </a:t>
            </a:r>
            <a:r>
              <a:rPr lang="en-US" dirty="0"/>
              <a:t>r</a:t>
            </a:r>
            <a:r>
              <a:rPr lang="en-US" dirty="0" smtClean="0"/>
              <a:t>ocks.</a:t>
            </a:r>
          </a:p>
          <a:p>
            <a:endParaRPr lang="en-US" dirty="0"/>
          </a:p>
          <a:p>
            <a:r>
              <a:rPr lang="en-US" dirty="0" smtClean="0"/>
              <a:t>Metamorphic rocks can be weathered into sediments or melted into magma as they transform into other rock types</a:t>
            </a:r>
            <a:endParaRPr lang="en-US" dirty="0"/>
          </a:p>
        </p:txBody>
      </p:sp>
      <p:pic>
        <p:nvPicPr>
          <p:cNvPr id="5" name="Picture 2" descr="http://www.oum.ox.ac.uk/thezone/rocks/cycle/images/tourhome.gif"/>
          <p:cNvPicPr>
            <a:picLocks noChangeAspect="1" noChangeArrowheads="1"/>
          </p:cNvPicPr>
          <p:nvPr/>
        </p:nvPicPr>
        <p:blipFill>
          <a:blip r:embed="rId2" cstate="print"/>
          <a:srcRect/>
          <a:stretch>
            <a:fillRect/>
          </a:stretch>
        </p:blipFill>
        <p:spPr bwMode="auto">
          <a:xfrm>
            <a:off x="6903720" y="1898807"/>
            <a:ext cx="4144038" cy="4410075"/>
          </a:xfrm>
          <a:prstGeom prst="rect">
            <a:avLst/>
          </a:prstGeom>
          <a:noFill/>
        </p:spPr>
      </p:pic>
    </p:spTree>
    <p:extLst>
      <p:ext uri="{BB962C8B-B14F-4D97-AF65-F5344CB8AC3E}">
        <p14:creationId xmlns:p14="http://schemas.microsoft.com/office/powerpoint/2010/main" val="2511416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Things to Consider</a:t>
            </a:r>
          </a:p>
        </p:txBody>
      </p:sp>
      <p:sp>
        <p:nvSpPr>
          <p:cNvPr id="4" name="Content Placeholder 3"/>
          <p:cNvSpPr>
            <a:spLocks noGrp="1"/>
          </p:cNvSpPr>
          <p:nvPr>
            <p:ph idx="1"/>
          </p:nvPr>
        </p:nvSpPr>
        <p:spPr/>
        <p:txBody>
          <a:bodyPr/>
          <a:lstStyle/>
          <a:p>
            <a:pPr marL="514858" indent="-514350">
              <a:buAutoNum type="alphaUcPeriod"/>
            </a:pPr>
            <a:r>
              <a:rPr lang="en-US" dirty="0" smtClean="0"/>
              <a:t>All Igneous rocks are formed from the cooling and crystallization of magma.</a:t>
            </a:r>
          </a:p>
          <a:p>
            <a:pPr marL="514858" indent="-514350">
              <a:buAutoNum type="alphaUcPeriod"/>
            </a:pPr>
            <a:endParaRPr lang="en-US" dirty="0" smtClean="0"/>
          </a:p>
          <a:p>
            <a:pPr marL="514858" indent="-514350">
              <a:buFont typeface="Wingdings 2"/>
              <a:buAutoNum type="alphaUcPeriod"/>
            </a:pPr>
            <a:r>
              <a:rPr lang="en-US" dirty="0" smtClean="0"/>
              <a:t>All Sedimentary rocks are made through the processes of compaction, cementation, and </a:t>
            </a:r>
            <a:r>
              <a:rPr lang="en-US" dirty="0" err="1" smtClean="0"/>
              <a:t>lithification</a:t>
            </a:r>
            <a:r>
              <a:rPr lang="en-US" dirty="0" smtClean="0"/>
              <a:t>.</a:t>
            </a:r>
          </a:p>
          <a:p>
            <a:pPr marL="514858" indent="-514350">
              <a:buFont typeface="Wingdings 2"/>
              <a:buAutoNum type="alphaUcPeriod"/>
            </a:pPr>
            <a:endParaRPr lang="en-US" dirty="0" smtClean="0"/>
          </a:p>
          <a:p>
            <a:pPr marL="514858" indent="-514350">
              <a:buFont typeface="Wingdings 2"/>
              <a:buAutoNum type="alphaUcPeriod"/>
            </a:pPr>
            <a:r>
              <a:rPr lang="en-US" dirty="0" smtClean="0"/>
              <a:t>All Metamorphic rocks are formed from heat and pressure.</a:t>
            </a:r>
            <a:endParaRPr lang="en-US" smtClean="0"/>
          </a:p>
          <a:p>
            <a:pPr marL="514858" indent="-514350">
              <a:buNone/>
            </a:pPr>
            <a:endParaRPr lang="en-US" dirty="0" smtClean="0"/>
          </a:p>
        </p:txBody>
      </p:sp>
    </p:spTree>
    <p:extLst>
      <p:ext uri="{BB962C8B-B14F-4D97-AF65-F5344CB8AC3E}">
        <p14:creationId xmlns:p14="http://schemas.microsoft.com/office/powerpoint/2010/main" val="1508766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6938" y="4648200"/>
            <a:ext cx="6553200" cy="457200"/>
          </a:xfrm>
        </p:spPr>
        <p:txBody>
          <a:bodyPr rtlCol="0"/>
          <a:lstStyle/>
          <a:p>
            <a:pPr eaLnBrk="1" fontAlgn="auto" hangingPunct="1">
              <a:spcAft>
                <a:spcPts val="0"/>
              </a:spcAft>
              <a:defRPr/>
            </a:pPr>
            <a:r>
              <a:rPr lang="en-US" dirty="0" smtClean="0"/>
              <a:t>Tectonics, earthquakes &amp; volcanoes</a:t>
            </a:r>
            <a:endParaRPr lang="en-US" dirty="0"/>
          </a:p>
        </p:txBody>
      </p:sp>
      <p:sp>
        <p:nvSpPr>
          <p:cNvPr id="2" name="Title 1"/>
          <p:cNvSpPr>
            <a:spLocks noGrp="1"/>
          </p:cNvSpPr>
          <p:nvPr>
            <p:ph type="ctrTitle"/>
          </p:nvPr>
        </p:nvSpPr>
        <p:spPr>
          <a:xfrm>
            <a:off x="2128838" y="3227388"/>
            <a:ext cx="6629400" cy="1219200"/>
          </a:xfrm>
        </p:spPr>
        <p:txBody>
          <a:bodyPr/>
          <a:lstStyle/>
          <a:p>
            <a:pPr eaLnBrk="1" fontAlgn="auto" hangingPunct="1">
              <a:spcAft>
                <a:spcPts val="0"/>
              </a:spcAft>
              <a:defRPr/>
            </a:pPr>
            <a:r>
              <a:rPr lang="en-US" dirty="0" smtClean="0"/>
              <a:t>Earth’s Interior</a:t>
            </a:r>
            <a:endParaRPr lang="en-US" dirty="0"/>
          </a:p>
        </p:txBody>
      </p:sp>
    </p:spTree>
    <p:extLst>
      <p:ext uri="{BB962C8B-B14F-4D97-AF65-F5344CB8AC3E}">
        <p14:creationId xmlns:p14="http://schemas.microsoft.com/office/powerpoint/2010/main" val="4399367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9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3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4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5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Widescreen</PresentationFormat>
  <Paragraphs>127</Paragraphs>
  <Slides>30</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30</vt:i4>
      </vt:variant>
    </vt:vector>
  </HeadingPairs>
  <TitlesOfParts>
    <vt:vector size="44" baseType="lpstr">
      <vt:lpstr>Arial</vt:lpstr>
      <vt:lpstr>Book Antiqua</vt:lpstr>
      <vt:lpstr>Calibri</vt:lpstr>
      <vt:lpstr>Century Gothic</vt:lpstr>
      <vt:lpstr>Rockwell</vt:lpstr>
      <vt:lpstr>Wingdings 2</vt:lpstr>
      <vt:lpstr>Mesh</vt:lpstr>
      <vt:lpstr>9_Foundry</vt:lpstr>
      <vt:lpstr>Apothecary</vt:lpstr>
      <vt:lpstr>1_Apothecary</vt:lpstr>
      <vt:lpstr>2_Apothecary</vt:lpstr>
      <vt:lpstr>3_Apothecary</vt:lpstr>
      <vt:lpstr>4_Apothecary</vt:lpstr>
      <vt:lpstr>5_Apothecary</vt:lpstr>
      <vt:lpstr>Physical Geology</vt:lpstr>
      <vt:lpstr>The Rock Cycle</vt:lpstr>
      <vt:lpstr>The Rock Cycle</vt:lpstr>
      <vt:lpstr>The Rock Cycle</vt:lpstr>
      <vt:lpstr>The Rock Cycle</vt:lpstr>
      <vt:lpstr>The Rock Cycle</vt:lpstr>
      <vt:lpstr>The Rock Cycle</vt:lpstr>
      <vt:lpstr>Things to Consider</vt:lpstr>
      <vt:lpstr>Earth’s Interior</vt:lpstr>
      <vt:lpstr>Interior  structure</vt:lpstr>
      <vt:lpstr>Interior Structure</vt:lpstr>
      <vt:lpstr>Interior Structure</vt:lpstr>
      <vt:lpstr>Interior  structure</vt:lpstr>
      <vt:lpstr>Interior Structure</vt:lpstr>
      <vt:lpstr>Plate Tectonics</vt:lpstr>
      <vt:lpstr>Plate tectonic movement</vt:lpstr>
      <vt:lpstr>Plate movement</vt:lpstr>
      <vt:lpstr>Plate movement</vt:lpstr>
      <vt:lpstr>Plate movement</vt:lpstr>
      <vt:lpstr>Plate movement</vt:lpstr>
      <vt:lpstr>Plate movement</vt:lpstr>
      <vt:lpstr>Plate movement</vt:lpstr>
      <vt:lpstr>Plate movement</vt:lpstr>
      <vt:lpstr>Plate movement</vt:lpstr>
      <vt:lpstr>Plate movement</vt:lpstr>
      <vt:lpstr>Plate Movement</vt:lpstr>
      <vt:lpstr>Evidence of plate tectonics</vt:lpstr>
      <vt:lpstr>earthquakes</vt:lpstr>
      <vt:lpstr>Tectonic plate movement</vt:lpstr>
      <vt:lpstr>Evidence of plate tectonics</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Geology</dc:title>
  <dc:creator>Leslie Lambert</dc:creator>
  <cp:lastModifiedBy>Leslie Lambert</cp:lastModifiedBy>
  <cp:revision>1</cp:revision>
  <dcterms:created xsi:type="dcterms:W3CDTF">2018-10-19T14:34:42Z</dcterms:created>
  <dcterms:modified xsi:type="dcterms:W3CDTF">2018-10-19T14:35:10Z</dcterms:modified>
</cp:coreProperties>
</file>